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5.xml" ContentType="application/vnd.openxmlformats-officedocument.theme+xml"/>
  <Override PartName="/ppt/slideLayouts/slideLayout12.xml" ContentType="application/vnd.openxmlformats-officedocument.presentationml.slideLayout+xml"/>
  <Override PartName="/ppt/theme/theme6.xml" ContentType="application/vnd.openxmlformats-officedocument.theme+xml"/>
  <Override PartName="/ppt/slideLayouts/slideLayout13.xml" ContentType="application/vnd.openxmlformats-officedocument.presentationml.slideLayout+xml"/>
  <Override PartName="/ppt/theme/theme7.xml" ContentType="application/vnd.openxmlformats-officedocument.theme+xml"/>
  <Override PartName="/ppt/slideLayouts/slideLayout14.xml" ContentType="application/vnd.openxmlformats-officedocument.presentationml.slideLayout+xml"/>
  <Override PartName="/ppt/theme/theme8.xml" ContentType="application/vnd.openxmlformats-officedocument.theme+xml"/>
  <Override PartName="/ppt/slideLayouts/slideLayout15.xml" ContentType="application/vnd.openxmlformats-officedocument.presentationml.slideLayout+xml"/>
  <Override PartName="/ppt/theme/theme9.xml" ContentType="application/vnd.openxmlformats-officedocument.theme+xml"/>
  <Override PartName="/ppt/slideLayouts/slideLayout16.xml" ContentType="application/vnd.openxmlformats-officedocument.presentationml.slideLayout+xml"/>
  <Override PartName="/ppt/theme/theme10.xml" ContentType="application/vnd.openxmlformats-officedocument.theme+xml"/>
  <Override PartName="/ppt/slideLayouts/slideLayout17.xml" ContentType="application/vnd.openxmlformats-officedocument.presentationml.slideLayout+xml"/>
  <Override PartName="/ppt/theme/theme11.xml" ContentType="application/vnd.openxmlformats-officedocument.theme+xml"/>
  <Override PartName="/ppt/slideLayouts/slideLayout18.xml" ContentType="application/vnd.openxmlformats-officedocument.presentationml.slideLayout+xml"/>
  <Override PartName="/ppt/theme/theme12.xml" ContentType="application/vnd.openxmlformats-officedocument.theme+xml"/>
  <Override PartName="/ppt/slideLayouts/slideLayout19.xml" ContentType="application/vnd.openxmlformats-officedocument.presentationml.slideLayout+xml"/>
  <Override PartName="/ppt/theme/theme13.xml" ContentType="application/vnd.openxmlformats-officedocument.theme+xml"/>
  <Override PartName="/ppt/slideLayouts/slideLayout20.xml" ContentType="application/vnd.openxmlformats-officedocument.presentationml.slideLayout+xml"/>
  <Override PartName="/ppt/theme/theme14.xml" ContentType="application/vnd.openxmlformats-officedocument.theme+xml"/>
  <Override PartName="/ppt/slideLayouts/slideLayout21.xml" ContentType="application/vnd.openxmlformats-officedocument.presentationml.slideLayout+xml"/>
  <Override PartName="/ppt/theme/theme15.xml" ContentType="application/vnd.openxmlformats-officedocument.theme+xml"/>
  <Override PartName="/ppt/slideLayouts/slideLayout22.xml" ContentType="application/vnd.openxmlformats-officedocument.presentationml.slideLayout+xml"/>
  <Override PartName="/ppt/theme/theme16.xml" ContentType="application/vnd.openxmlformats-officedocument.theme+xml"/>
  <Override PartName="/ppt/slideLayouts/slideLayout23.xml" ContentType="application/vnd.openxmlformats-officedocument.presentationml.slideLayout+xml"/>
  <Override PartName="/ppt/theme/theme17.xml" ContentType="application/vnd.openxmlformats-officedocument.theme+xml"/>
  <Override PartName="/ppt/slideLayouts/slideLayout24.xml" ContentType="application/vnd.openxmlformats-officedocument.presentationml.slideLayout+xml"/>
  <Override PartName="/ppt/theme/theme18.xml" ContentType="application/vnd.openxmlformats-officedocument.theme+xml"/>
  <Override PartName="/ppt/slideLayouts/slideLayout25.xml" ContentType="application/vnd.openxmlformats-officedocument.presentationml.slideLayout+xml"/>
  <Override PartName="/ppt/theme/theme19.xml" ContentType="application/vnd.openxmlformats-officedocument.theme+xml"/>
  <Override PartName="/ppt/slideLayouts/slideLayout26.xml" ContentType="application/vnd.openxmlformats-officedocument.presentationml.slideLayout+xml"/>
  <Override PartName="/ppt/theme/theme20.xml" ContentType="application/vnd.openxmlformats-officedocument.theme+xml"/>
  <Override PartName="/ppt/slideLayouts/slideLayout27.xml" ContentType="application/vnd.openxmlformats-officedocument.presentationml.slideLayout+xml"/>
  <Override PartName="/ppt/theme/theme21.xml" ContentType="application/vnd.openxmlformats-officedocument.theme+xml"/>
  <Override PartName="/ppt/slideLayouts/slideLayout28.xml" ContentType="application/vnd.openxmlformats-officedocument.presentationml.slideLayout+xml"/>
  <Override PartName="/ppt/theme/theme22.xml" ContentType="application/vnd.openxmlformats-officedocument.theme+xml"/>
  <Override PartName="/ppt/slideLayouts/slideLayout29.xml" ContentType="application/vnd.openxmlformats-officedocument.presentationml.slideLayout+xml"/>
  <Override PartName="/ppt/theme/theme23.xml" ContentType="application/vnd.openxmlformats-officedocument.theme+xml"/>
  <Override PartName="/ppt/slideLayouts/slideLayout30.xml" ContentType="application/vnd.openxmlformats-officedocument.presentationml.slideLayout+xml"/>
  <Override PartName="/ppt/theme/theme24.xml" ContentType="application/vnd.openxmlformats-officedocument.theme+xml"/>
  <Override PartName="/ppt/theme/theme2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64" r:id="rId6"/>
    <p:sldMasterId id="2147483666" r:id="rId7"/>
    <p:sldMasterId id="2147483668" r:id="rId8"/>
    <p:sldMasterId id="2147483670" r:id="rId9"/>
    <p:sldMasterId id="2147483672" r:id="rId10"/>
    <p:sldMasterId id="2147483674" r:id="rId11"/>
    <p:sldMasterId id="2147483676" r:id="rId12"/>
    <p:sldMasterId id="2147483678" r:id="rId13"/>
    <p:sldMasterId id="2147483680" r:id="rId14"/>
    <p:sldMasterId id="2147483682" r:id="rId15"/>
    <p:sldMasterId id="2147483684" r:id="rId16"/>
    <p:sldMasterId id="2147483686" r:id="rId17"/>
    <p:sldMasterId id="2147483688" r:id="rId18"/>
    <p:sldMasterId id="2147483690" r:id="rId19"/>
    <p:sldMasterId id="2147483692" r:id="rId20"/>
    <p:sldMasterId id="2147483694" r:id="rId21"/>
    <p:sldMasterId id="2147483696" r:id="rId22"/>
    <p:sldMasterId id="2147483698" r:id="rId23"/>
    <p:sldMasterId id="2147483700" r:id="rId24"/>
  </p:sldMasterIdLst>
  <p:notesMasterIdLst>
    <p:notesMasterId r:id="rId68"/>
  </p:notesMasterIdLst>
  <p:sldIdLst>
    <p:sldId id="256" r:id="rId25"/>
    <p:sldId id="257" r:id="rId26"/>
    <p:sldId id="258" r:id="rId27"/>
    <p:sldId id="259" r:id="rId28"/>
    <p:sldId id="260" r:id="rId29"/>
    <p:sldId id="261" r:id="rId30"/>
    <p:sldId id="262" r:id="rId31"/>
    <p:sldId id="263" r:id="rId32"/>
    <p:sldId id="264" r:id="rId33"/>
    <p:sldId id="265" r:id="rId34"/>
    <p:sldId id="266" r:id="rId35"/>
    <p:sldId id="267" r:id="rId36"/>
    <p:sldId id="268" r:id="rId37"/>
    <p:sldId id="269" r:id="rId38"/>
    <p:sldId id="270" r:id="rId39"/>
    <p:sldId id="271" r:id="rId40"/>
    <p:sldId id="272" r:id="rId41"/>
    <p:sldId id="273" r:id="rId42"/>
    <p:sldId id="274" r:id="rId43"/>
    <p:sldId id="275" r:id="rId44"/>
    <p:sldId id="276" r:id="rId45"/>
    <p:sldId id="277" r:id="rId46"/>
    <p:sldId id="278" r:id="rId47"/>
    <p:sldId id="279" r:id="rId48"/>
    <p:sldId id="280" r:id="rId49"/>
    <p:sldId id="281" r:id="rId50"/>
    <p:sldId id="282" r:id="rId51"/>
    <p:sldId id="298" r:id="rId52"/>
    <p:sldId id="283" r:id="rId53"/>
    <p:sldId id="284" r:id="rId54"/>
    <p:sldId id="285" r:id="rId55"/>
    <p:sldId id="286" r:id="rId56"/>
    <p:sldId id="287" r:id="rId57"/>
    <p:sldId id="288" r:id="rId58"/>
    <p:sldId id="289" r:id="rId59"/>
    <p:sldId id="290" r:id="rId60"/>
    <p:sldId id="291" r:id="rId61"/>
    <p:sldId id="292" r:id="rId62"/>
    <p:sldId id="293" r:id="rId63"/>
    <p:sldId id="294" r:id="rId64"/>
    <p:sldId id="295" r:id="rId65"/>
    <p:sldId id="296" r:id="rId66"/>
    <p:sldId id="297" r:id="rId6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.xml"/><Relationship Id="rId21" Type="http://schemas.openxmlformats.org/officeDocument/2006/relationships/slideMaster" Target="slideMasters/slideMaster21.xml"/><Relationship Id="rId42" Type="http://schemas.openxmlformats.org/officeDocument/2006/relationships/slide" Target="slides/slide18.xml"/><Relationship Id="rId47" Type="http://schemas.openxmlformats.org/officeDocument/2006/relationships/slide" Target="slides/slide23.xml"/><Relationship Id="rId63" Type="http://schemas.openxmlformats.org/officeDocument/2006/relationships/slide" Target="slides/slide39.xml"/><Relationship Id="rId68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5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8.xml"/><Relationship Id="rId37" Type="http://schemas.openxmlformats.org/officeDocument/2006/relationships/slide" Target="slides/slide13.xml"/><Relationship Id="rId40" Type="http://schemas.openxmlformats.org/officeDocument/2006/relationships/slide" Target="slides/slide16.xml"/><Relationship Id="rId45" Type="http://schemas.openxmlformats.org/officeDocument/2006/relationships/slide" Target="slides/slide21.xml"/><Relationship Id="rId53" Type="http://schemas.openxmlformats.org/officeDocument/2006/relationships/slide" Target="slides/slide29.xml"/><Relationship Id="rId58" Type="http://schemas.openxmlformats.org/officeDocument/2006/relationships/slide" Target="slides/slide34.xml"/><Relationship Id="rId66" Type="http://schemas.openxmlformats.org/officeDocument/2006/relationships/slide" Target="slides/slide42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37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3.xml"/><Relationship Id="rId30" Type="http://schemas.openxmlformats.org/officeDocument/2006/relationships/slide" Target="slides/slide6.xml"/><Relationship Id="rId35" Type="http://schemas.openxmlformats.org/officeDocument/2006/relationships/slide" Target="slides/slide11.xml"/><Relationship Id="rId43" Type="http://schemas.openxmlformats.org/officeDocument/2006/relationships/slide" Target="slides/slide19.xml"/><Relationship Id="rId48" Type="http://schemas.openxmlformats.org/officeDocument/2006/relationships/slide" Target="slides/slide24.xml"/><Relationship Id="rId56" Type="http://schemas.openxmlformats.org/officeDocument/2006/relationships/slide" Target="slides/slide32.xml"/><Relationship Id="rId64" Type="http://schemas.openxmlformats.org/officeDocument/2006/relationships/slide" Target="slides/slide40.xml"/><Relationship Id="rId69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7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1.xml"/><Relationship Id="rId33" Type="http://schemas.openxmlformats.org/officeDocument/2006/relationships/slide" Target="slides/slide9.xml"/><Relationship Id="rId38" Type="http://schemas.openxmlformats.org/officeDocument/2006/relationships/slide" Target="slides/slide14.xml"/><Relationship Id="rId46" Type="http://schemas.openxmlformats.org/officeDocument/2006/relationships/slide" Target="slides/slide22.xml"/><Relationship Id="rId59" Type="http://schemas.openxmlformats.org/officeDocument/2006/relationships/slide" Target="slides/slide35.xml"/><Relationship Id="rId67" Type="http://schemas.openxmlformats.org/officeDocument/2006/relationships/slide" Target="slides/slide43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7.xml"/><Relationship Id="rId54" Type="http://schemas.openxmlformats.org/officeDocument/2006/relationships/slide" Target="slides/slide30.xml"/><Relationship Id="rId62" Type="http://schemas.openxmlformats.org/officeDocument/2006/relationships/slide" Target="slides/slide38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4.xml"/><Relationship Id="rId36" Type="http://schemas.openxmlformats.org/officeDocument/2006/relationships/slide" Target="slides/slide12.xml"/><Relationship Id="rId49" Type="http://schemas.openxmlformats.org/officeDocument/2006/relationships/slide" Target="slides/slide25.xml"/><Relationship Id="rId57" Type="http://schemas.openxmlformats.org/officeDocument/2006/relationships/slide" Target="slides/slide33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7.xml"/><Relationship Id="rId44" Type="http://schemas.openxmlformats.org/officeDocument/2006/relationships/slide" Target="slides/slide20.xml"/><Relationship Id="rId52" Type="http://schemas.openxmlformats.org/officeDocument/2006/relationships/slide" Target="slides/slide28.xml"/><Relationship Id="rId60" Type="http://schemas.openxmlformats.org/officeDocument/2006/relationships/slide" Target="slides/slide36.xml"/><Relationship Id="rId65" Type="http://schemas.openxmlformats.org/officeDocument/2006/relationships/slide" Target="slides/slide4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5.xml"/><Relationship Id="rId34" Type="http://schemas.openxmlformats.org/officeDocument/2006/relationships/slide" Target="slides/slide10.xml"/><Relationship Id="rId50" Type="http://schemas.openxmlformats.org/officeDocument/2006/relationships/slide" Target="slides/slide26.xml"/><Relationship Id="rId55" Type="http://schemas.openxmlformats.org/officeDocument/2006/relationships/slide" Target="slides/slide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zh-TW" sz="4400" b="0" u="none" strike="noStrike">
                <a:solidFill>
                  <a:srgbClr val="000000"/>
                </a:solidFill>
                <a:uFillTx/>
                <a:latin typeface="Arial"/>
              </a:rPr>
              <a:t>請按這裡移動投影片</a:t>
            </a:r>
            <a:endParaRPr lang="en-US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2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zh-TW" sz="2000" b="0" u="none" strike="noStrike">
                <a:solidFill>
                  <a:srgbClr val="000000"/>
                </a:solidFill>
                <a:uFillTx/>
                <a:latin typeface="Arial"/>
              </a:rPr>
              <a:t>請按這裡編輯備註格式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2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2223" name="PlaceHolder 4"/>
          <p:cNvSpPr>
            <a:spLocks noGrp="1"/>
          </p:cNvSpPr>
          <p:nvPr>
            <p:ph type="dt" idx="28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2224" name="PlaceHolder 5"/>
          <p:cNvSpPr>
            <a:spLocks noGrp="1"/>
          </p:cNvSpPr>
          <p:nvPr>
            <p:ph type="ftr" idx="29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2225" name="PlaceHolder 6"/>
          <p:cNvSpPr>
            <a:spLocks noGrp="1"/>
          </p:cNvSpPr>
          <p:nvPr>
            <p:ph type="sldNum" idx="30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46546ADC-826E-45E0-B19D-D52F909A1E45}" type="slidenum"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‹#›</a:t>
            </a:fld>
            <a:endParaRPr lang="en-US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3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085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56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CEF36DB4-042D-4CCA-99BD-CEEEA849B3BD}" type="slidenum">
              <a:rPr lang="en-US" sz="12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1</a:t>
            </a:fld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3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085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59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2122902-7BC2-469E-A6E0-A9D6C5C81EC6}" type="slidenum">
              <a:rPr lang="en-US" sz="12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4</a:t>
            </a:fld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3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085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62" name="PlaceHolder 3"/>
          <p:cNvSpPr>
            <a:spLocks noGrp="1"/>
          </p:cNvSpPr>
          <p:nvPr>
            <p:ph type="sldNum" idx="33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6991EF55-0A6F-4815-95FB-8BF14035F7E7}" type="slidenum">
              <a:rPr lang="en-US" sz="12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17</a:t>
            </a:fld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3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085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65" name="PlaceHolder 3"/>
          <p:cNvSpPr>
            <a:spLocks noGrp="1"/>
          </p:cNvSpPr>
          <p:nvPr>
            <p:ph type="sldNum" idx="34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A14D332-23B6-4F9B-8566-3F446671AFD9}" type="slidenum">
              <a:rPr lang="en-US" sz="12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43</a:t>
            </a:fld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預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9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預設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預設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預設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預設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預設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預設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3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預設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0961879-8482-40D4-B7A3-2112AB1D294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預設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預設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預設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預設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2C09D71E-92D5-49B2-926A-81E979A923D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D995504-BF89-4429-B0F5-C8B35A61388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DC15745F-E89B-4154-AD7D-A5D715D97DD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08E75AC7-E317-47AF-B286-B17074124E2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0AA20890-B24C-4E8B-8FF6-DC11DD4D6FE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D2C39E9-3450-4BE9-9B9C-6BA4702487F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D00F1267-3C63-4C4A-A61C-8E724B8A5FF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2990CF9F-57F3-470C-ADB8-0F3A6A7EEDB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6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7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8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9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0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21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22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23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24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25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6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7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8.xml"/></Relationships>
</file>

<file path=ppt/slideMasters/_rels/slideMaster23.xml.rels><?xml version="1.0" encoding="UTF-8" standalone="yes"?>
<Relationships xmlns="http://schemas.openxmlformats.org/package/2006/relationships"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9.xml"/></Relationships>
</file>

<file path=ppt/slideMasters/_rels/slideMaster24.xml.rels><?xml version="1.0" encoding="UTF-8" standalone="yes"?>
<Relationships xmlns="http://schemas.openxmlformats.org/package/2006/relationships"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2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3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4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53000">
              <a:srgbClr val="FFFFFF"/>
            </a:gs>
            <a:gs pos="100000">
              <a:srgbClr val="F2F2F2">
                <a:alpha val="65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107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3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4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5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6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7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8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9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0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1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2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3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4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5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grpSp>
          <p:nvGrpSpPr>
            <p:cNvPr id="17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8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0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2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23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24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5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6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7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8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29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30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31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32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33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  <p:grpSp>
          <p:nvGrpSpPr>
            <p:cNvPr id="34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35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36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37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38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39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40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41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42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43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44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45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46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47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48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49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50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</p:grpSp>
      <p:cxnSp>
        <p:nvCxnSpPr>
          <p:cNvPr id="51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52" name="群組 4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53" name="直線接點 5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5000"/>
                </a:srgbClr>
              </a:solidFill>
            </a:ln>
          </p:spPr>
        </p:cxnSp>
        <p:cxnSp>
          <p:nvCxnSpPr>
            <p:cNvPr id="54" name="直線接點​​ 6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5000"/>
                </a:srgbClr>
              </a:solidFill>
            </a:ln>
          </p:spPr>
        </p:cxnSp>
        <p:cxnSp>
          <p:nvCxnSpPr>
            <p:cNvPr id="55" name="直線接點​​ 8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5000"/>
                </a:srgbClr>
              </a:solidFill>
            </a:ln>
          </p:spPr>
        </p:cxnSp>
        <p:cxnSp>
          <p:nvCxnSpPr>
            <p:cNvPr id="56" name="直線接點 9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5000"/>
                </a:srgbClr>
              </a:solidFill>
            </a:ln>
          </p:spPr>
        </p:cxnSp>
        <p:cxnSp>
          <p:nvCxnSpPr>
            <p:cNvPr id="57" name="直線接點 10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5000"/>
                </a:srgbClr>
              </a:solidFill>
            </a:ln>
          </p:spPr>
        </p:cxnSp>
        <p:cxnSp>
          <p:nvCxnSpPr>
            <p:cNvPr id="58" name="直線接點​​ 11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5000"/>
                </a:srgbClr>
              </a:solidFill>
            </a:ln>
          </p:spPr>
        </p:cxnSp>
        <p:cxnSp>
          <p:nvCxnSpPr>
            <p:cNvPr id="59" name="直線接點​​ 12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5000"/>
                </a:srgbClr>
              </a:solidFill>
            </a:ln>
          </p:spPr>
        </p:cxnSp>
        <p:cxnSp>
          <p:nvCxnSpPr>
            <p:cNvPr id="60" name="直線接點​ 13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5000"/>
                </a:srgbClr>
              </a:solidFill>
            </a:ln>
          </p:spPr>
        </p:cxnSp>
        <p:cxnSp>
          <p:nvCxnSpPr>
            <p:cNvPr id="61" name="直線接點​​ 14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5000"/>
                </a:srgbClr>
              </a:solidFill>
            </a:ln>
          </p:spPr>
        </p:cxnSp>
        <p:cxnSp>
          <p:nvCxnSpPr>
            <p:cNvPr id="62" name="直線接點 15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5000"/>
                </a:srgbClr>
              </a:solidFill>
            </a:ln>
          </p:spPr>
        </p:cxnSp>
        <p:cxnSp>
          <p:nvCxnSpPr>
            <p:cNvPr id="63" name="直線接點 16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35000"/>
                </a:srgbClr>
              </a:solidFill>
            </a:ln>
          </p:spPr>
        </p:cxnSp>
        <p:cxnSp>
          <p:nvCxnSpPr>
            <p:cNvPr id="64" name="直線接點 17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35000"/>
                </a:srgbClr>
              </a:solidFill>
            </a:ln>
          </p:spPr>
        </p:cxnSp>
        <p:cxnSp>
          <p:nvCxnSpPr>
            <p:cNvPr id="65" name="直線接點​​ 18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35000"/>
                </a:srgbClr>
              </a:solidFill>
            </a:ln>
          </p:spPr>
        </p:cxnSp>
        <p:cxnSp>
          <p:nvCxnSpPr>
            <p:cNvPr id="66" name="直線接點​​ 19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35000"/>
                </a:srgbClr>
              </a:solidFill>
            </a:ln>
          </p:spPr>
        </p:cxnSp>
        <p:cxnSp>
          <p:nvCxnSpPr>
            <p:cNvPr id="67" name="直線接點​​ 20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35000"/>
                </a:srgbClr>
              </a:solidFill>
            </a:ln>
          </p:spPr>
        </p:cxnSp>
        <p:cxnSp>
          <p:nvCxnSpPr>
            <p:cNvPr id="68" name="直線接點 21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35000"/>
                </a:srgbClr>
              </a:solidFill>
            </a:ln>
          </p:spPr>
        </p:cxnSp>
        <p:grpSp>
          <p:nvGrpSpPr>
            <p:cNvPr id="69" name="群組 22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70" name="直線接點 40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cxnSp>
            <p:nvCxnSpPr>
              <p:cNvPr id="71" name="直線接點​​ 41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cxnSp>
            <p:nvCxnSpPr>
              <p:cNvPr id="72" name="直線接點 42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cxnSp>
            <p:nvCxnSpPr>
              <p:cNvPr id="73" name="直線接點 43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cxnSp>
            <p:nvCxnSpPr>
              <p:cNvPr id="74" name="直線接點 44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grpSp>
            <p:nvGrpSpPr>
              <p:cNvPr id="75" name="群組 45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76" name="直線接點 51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5000"/>
                    </a:srgbClr>
                  </a:solidFill>
                </a:ln>
              </p:spPr>
            </p:cxnSp>
            <p:cxnSp>
              <p:nvCxnSpPr>
                <p:cNvPr id="77" name="直線接點 52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5000"/>
                    </a:srgbClr>
                  </a:solidFill>
                </a:ln>
              </p:spPr>
            </p:cxnSp>
            <p:cxnSp>
              <p:nvCxnSpPr>
                <p:cNvPr id="78" name="直線接點 53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5000"/>
                    </a:srgbClr>
                  </a:solidFill>
                </a:ln>
              </p:spPr>
            </p:cxnSp>
            <p:cxnSp>
              <p:nvCxnSpPr>
                <p:cNvPr id="79" name="直線接點 54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5000"/>
                    </a:srgbClr>
                  </a:solidFill>
                </a:ln>
              </p:spPr>
            </p:cxnSp>
            <p:cxnSp>
              <p:nvCxnSpPr>
                <p:cNvPr id="80" name="直線接點 55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5000"/>
                    </a:srgbClr>
                  </a:solidFill>
                </a:ln>
              </p:spPr>
            </p:cxnSp>
          </p:grpSp>
          <p:cxnSp>
            <p:nvCxnSpPr>
              <p:cNvPr id="81" name="直線接點 46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cxnSp>
            <p:nvCxnSpPr>
              <p:cNvPr id="82" name="直線接點 47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cxnSp>
            <p:nvCxnSpPr>
              <p:cNvPr id="83" name="直線接點 48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cxnSp>
            <p:nvCxnSpPr>
              <p:cNvPr id="84" name="直線接點​​ 49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cxnSp>
            <p:nvCxnSpPr>
              <p:cNvPr id="85" name="直線接點​​ 50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</p:grpSp>
        <p:grpSp>
          <p:nvGrpSpPr>
            <p:cNvPr id="86" name="群組 23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87" name="直線接點 24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cxnSp>
            <p:nvCxnSpPr>
              <p:cNvPr id="88" name="直線接點 25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cxnSp>
            <p:nvCxnSpPr>
              <p:cNvPr id="89" name="直線接點 26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cxnSp>
            <p:nvCxnSpPr>
              <p:cNvPr id="90" name="直線接點 27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cxnSp>
            <p:nvCxnSpPr>
              <p:cNvPr id="91" name="直線接點 28"/>
              <p:cNvCxnSpPr/>
              <p:nvPr/>
            </p:nvCxnSpPr>
            <p:spPr>
              <a:xfrm flipH="1"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grpSp>
            <p:nvGrpSpPr>
              <p:cNvPr id="92" name="群組 29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93" name="直線接點 35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5000"/>
                    </a:srgbClr>
                  </a:solidFill>
                </a:ln>
              </p:spPr>
            </p:cxnSp>
            <p:cxnSp>
              <p:nvCxnSpPr>
                <p:cNvPr id="94" name="直線接點 36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5000"/>
                    </a:srgbClr>
                  </a:solidFill>
                </a:ln>
              </p:spPr>
            </p:cxnSp>
            <p:cxnSp>
              <p:nvCxnSpPr>
                <p:cNvPr id="95" name="直線接點 37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5000"/>
                    </a:srgbClr>
                  </a:solidFill>
                </a:ln>
              </p:spPr>
            </p:cxnSp>
            <p:cxnSp>
              <p:nvCxnSpPr>
                <p:cNvPr id="96" name="直線接點 38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5000"/>
                    </a:srgbClr>
                  </a:solidFill>
                </a:ln>
              </p:spPr>
            </p:cxnSp>
            <p:cxnSp>
              <p:nvCxnSpPr>
                <p:cNvPr id="97" name="直線接點 39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5000"/>
                    </a:srgbClr>
                  </a:solidFill>
                </a:ln>
              </p:spPr>
            </p:cxnSp>
          </p:grpSp>
          <p:cxnSp>
            <p:nvCxnSpPr>
              <p:cNvPr id="98" name="直線接點 30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cxnSp>
            <p:nvCxnSpPr>
              <p:cNvPr id="99" name="直線接點 31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cxnSp>
            <p:nvCxnSpPr>
              <p:cNvPr id="100" name="直線接點 32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cxnSp>
            <p:nvCxnSpPr>
              <p:cNvPr id="101" name="直線接點​​ 33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cxnSp>
            <p:nvCxnSpPr>
              <p:cNvPr id="102" name="直線接點 34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</p:grpSp>
      </p:grpSp>
      <p:cxnSp>
        <p:nvCxnSpPr>
          <p:cNvPr id="103" name="直線接點​​ 57"/>
          <p:cNvCxnSpPr/>
          <p:nvPr/>
        </p:nvCxnSpPr>
        <p:spPr>
          <a:xfrm>
            <a:off x="1295280" y="5294160"/>
            <a:ext cx="9602280" cy="1080"/>
          </a:xfrm>
          <a:prstGeom prst="straightConnector1">
            <a:avLst/>
          </a:prstGeom>
          <a:ln w="12700">
            <a:solidFill>
              <a:srgbClr val="D15A3E"/>
            </a:solidFill>
            <a:round/>
          </a:ln>
        </p:spPr>
      </p:cxnSp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請按這裡編輯題名文字格式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3200" b="0" u="none" strike="noStrike">
                <a:solidFill>
                  <a:srgbClr val="000000"/>
                </a:solidFill>
                <a:uFillTx/>
                <a:latin typeface="Arial"/>
              </a:rPr>
              <a:t>請按這裡編輯大綱文字格式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2800" b="0" u="none" strike="noStrike">
                <a:solidFill>
                  <a:srgbClr val="000000"/>
                </a:solidFill>
                <a:uFillTx/>
                <a:latin typeface="Arial"/>
              </a:rPr>
              <a:t>第二個大綱層次</a:t>
            </a:r>
            <a:endParaRPr lang="en-US" sz="2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400" b="0" u="none" strike="noStrike">
                <a:solidFill>
                  <a:srgbClr val="000000"/>
                </a:solidFill>
                <a:uFillTx/>
                <a:latin typeface="Arial"/>
              </a:rPr>
              <a:t>第三個大綱層次</a:t>
            </a:r>
            <a:endParaRPr lang="en-US" sz="24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2000" b="0" u="none" strike="noStrike">
                <a:solidFill>
                  <a:srgbClr val="000000"/>
                </a:solidFill>
                <a:uFillTx/>
                <a:latin typeface="Arial"/>
              </a:rPr>
              <a:t>第四個大綱層次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u="none" strike="noStrike">
                <a:solidFill>
                  <a:srgbClr val="000000"/>
                </a:solidFill>
                <a:uFillTx/>
                <a:latin typeface="Arial"/>
              </a:rPr>
              <a:t>第五個大綱層次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u="none" strike="noStrike">
                <a:solidFill>
                  <a:srgbClr val="000000"/>
                </a:solidFill>
                <a:uFillTx/>
                <a:latin typeface="Arial"/>
              </a:rPr>
              <a:t>第六個大綱層次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u="none" strike="noStrike">
                <a:solidFill>
                  <a:srgbClr val="000000"/>
                </a:solidFill>
                <a:uFillTx/>
                <a:latin typeface="Arial"/>
              </a:rPr>
              <a:t>第七個大綱層次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15A3E"/>
            </a:gs>
            <a:gs pos="97000">
              <a:srgbClr val="AF432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4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815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816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817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818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819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820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821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822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823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824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825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826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827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828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829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830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grpSp>
          <p:nvGrpSpPr>
            <p:cNvPr id="831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832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833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834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835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836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837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838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839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840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841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842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843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844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845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846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847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  <p:grpSp>
          <p:nvGrpSpPr>
            <p:cNvPr id="848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849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850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851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852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853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854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855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856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857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858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859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860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861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862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863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864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</p:grpSp>
      <p:cxnSp>
        <p:nvCxnSpPr>
          <p:cNvPr id="865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866" name="群組 6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867" name="直線接點 7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868" name="直線接點​​ 8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869" name="直線接點 9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870" name="直線接點 10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871" name="直線接點​​ 11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872" name="直線接點​​ 12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873" name="直線接點​ 13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874" name="直線接點​​ 14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875" name="直線接點 15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876" name="直線接點 16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877" name="直線接點 17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878" name="直線接點​​ 18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879" name="直線接點​​ 19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880" name="直線接點​​ 20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881" name="直線接點 21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882" name="直線接點​​ 22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grpSp>
          <p:nvGrpSpPr>
            <p:cNvPr id="883" name="群組 23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884" name="直線接點​​ 41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885" name="直線接點 42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886" name="直線接點 43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887" name="直線接點 44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888" name="直線接點 45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889" name="群組 46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890" name="直線接點 52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891" name="直線接點 53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892" name="直線接點 54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893" name="直線接點 55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894" name="直線接點 56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895" name="直線接點 47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896" name="直線接點 48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897" name="直線接點​​ 49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898" name="直線接點​​ 50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899" name="直線接點 51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  <p:grpSp>
          <p:nvGrpSpPr>
            <p:cNvPr id="900" name="群組 24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901" name="直線接點 25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902" name="直線接點 26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903" name="直線接點 27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904" name="直線接點 28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905" name="直線接點 29"/>
              <p:cNvCxnSpPr/>
              <p:nvPr/>
            </p:nvCxnSpPr>
            <p:spPr>
              <a:xfrm flipH="1"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906" name="群組 30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907" name="直線接點 36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908" name="直線接點 37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909" name="直線接點 38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910" name="直線接點 39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911" name="直線接點 40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912" name="直線接點 31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913" name="直線接點 32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914" name="直線接點​​ 33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915" name="直線接點 34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916" name="直線接點 35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</p:grpSp>
      <p:cxnSp>
        <p:nvCxnSpPr>
          <p:cNvPr id="917" name="直線接點​​ 57"/>
          <p:cNvCxnSpPr/>
          <p:nvPr/>
        </p:nvCxnSpPr>
        <p:spPr>
          <a:xfrm>
            <a:off x="1295280" y="5294160"/>
            <a:ext cx="9602280" cy="1080"/>
          </a:xfrm>
          <a:prstGeom prst="straightConnector1">
            <a:avLst/>
          </a:prstGeom>
          <a:ln w="12700">
            <a:solidFill>
              <a:srgbClr val="FFFFFF"/>
            </a:solidFill>
            <a:round/>
          </a:ln>
        </p:spPr>
      </p:cxnSp>
      <p:sp>
        <p:nvSpPr>
          <p:cNvPr id="9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請按這裡編輯題名文字格式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請按這裡編輯大綱文字格式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第二個大綱層次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第三個大綱層次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第四個大綱層次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第五個大綱層次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第六個大綱層次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第七個大綱層次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請按這裡編輯大綱文字格式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第二個大綱層次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第三個大綱層次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第四個大綱層次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第五個大綱層次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第六個大綱層次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第七個大綱層次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15A3E"/>
            </a:gs>
            <a:gs pos="97000">
              <a:srgbClr val="AF432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4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925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926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927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928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929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930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931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932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933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934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935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936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937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938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939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940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grpSp>
          <p:nvGrpSpPr>
            <p:cNvPr id="941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942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943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944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945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946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947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948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949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950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951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952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953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954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955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956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957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  <p:grpSp>
          <p:nvGrpSpPr>
            <p:cNvPr id="958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959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960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961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962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963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964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965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966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967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968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969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970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971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972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973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974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</p:grpSp>
      <p:cxnSp>
        <p:nvCxnSpPr>
          <p:cNvPr id="975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976" name="群組 6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977" name="直線接點 7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978" name="直線接點​​ 8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979" name="直線接點 9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980" name="直線接點 10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981" name="直線接點​​ 11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982" name="直線接點​​ 12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983" name="直線接點​ 13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984" name="直線接點​​ 14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985" name="直線接點 15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986" name="直線接點 16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987" name="直線接點 17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988" name="直線接點​​ 18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989" name="直線接點​​ 19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990" name="直線接點​​ 20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991" name="直線接點 21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992" name="直線接點​​ 22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grpSp>
          <p:nvGrpSpPr>
            <p:cNvPr id="993" name="群組 23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994" name="直線接點​​ 41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995" name="直線接點 42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996" name="直線接點 43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997" name="直線接點 44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998" name="直線接點 45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999" name="群組 46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1000" name="直線接點 52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001" name="直線接點 53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002" name="直線接點 54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003" name="直線接點 55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004" name="直線接點 56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005" name="直線接點 47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006" name="直線接點 48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007" name="直線接點​​ 49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008" name="直線接點​​ 50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009" name="直線接點 51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  <p:grpSp>
          <p:nvGrpSpPr>
            <p:cNvPr id="1010" name="群組 24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1011" name="直線接點 25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012" name="直線接點 26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013" name="直線接點 27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014" name="直線接點 28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015" name="直線接點 29"/>
              <p:cNvCxnSpPr/>
              <p:nvPr/>
            </p:nvCxnSpPr>
            <p:spPr>
              <a:xfrm flipH="1"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1016" name="群組 30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1017" name="直線接點 36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018" name="直線接點 37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019" name="直線接點 38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020" name="直線接點 39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021" name="直線接點 40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022" name="直線接點 31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023" name="直線接點 32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024" name="直線接點​​ 33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025" name="直線接點 34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026" name="直線接點 35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</p:grpSp>
      <p:cxnSp>
        <p:nvCxnSpPr>
          <p:cNvPr id="1027" name="直線接點​​ 57"/>
          <p:cNvCxnSpPr/>
          <p:nvPr/>
        </p:nvCxnSpPr>
        <p:spPr>
          <a:xfrm>
            <a:off x="1295280" y="5294160"/>
            <a:ext cx="9602280" cy="1080"/>
          </a:xfrm>
          <a:prstGeom prst="straightConnector1">
            <a:avLst/>
          </a:prstGeom>
          <a:ln w="12700">
            <a:solidFill>
              <a:srgbClr val="FFFFFF"/>
            </a:solidFill>
            <a:round/>
          </a:ln>
        </p:spPr>
      </p:cxnSp>
      <p:sp>
        <p:nvSpPr>
          <p:cNvPr id="10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請按這裡編輯題名文字格式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15A3E"/>
            </a:gs>
            <a:gs pos="97000">
              <a:srgbClr val="AF432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0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1031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032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033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034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035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036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037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038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039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040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041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042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043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044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045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046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grpSp>
          <p:nvGrpSpPr>
            <p:cNvPr id="1047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048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049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050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051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052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1053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1054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055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056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057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058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059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060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061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062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063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  <p:grpSp>
          <p:nvGrpSpPr>
            <p:cNvPr id="1064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065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066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067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068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069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1070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1071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072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073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074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075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076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077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078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079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080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</p:grpSp>
      <p:cxnSp>
        <p:nvCxnSpPr>
          <p:cNvPr id="1081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1082" name="群組 6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1083" name="直線接點 7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084" name="直線接點​​ 8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085" name="直線接點 9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086" name="直線接點 10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087" name="直線接點​​ 11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088" name="直線接點​​ 12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089" name="直線接點​ 13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090" name="直線接點​​ 14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091" name="直線接點 15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092" name="直線接點 16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093" name="直線接點 17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094" name="直線接點​​ 18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095" name="直線接點​​ 19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096" name="直線接點​​ 20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097" name="直線接點 21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098" name="直線接點​​ 22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grpSp>
          <p:nvGrpSpPr>
            <p:cNvPr id="1099" name="群組 23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1100" name="直線接點​​ 41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101" name="直線接點 42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102" name="直線接點 43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103" name="直線接點 44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104" name="直線接點 45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1105" name="群組 46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1106" name="直線接點 52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107" name="直線接點 53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108" name="直線接點 54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109" name="直線接點 55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110" name="直線接點 56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111" name="直線接點 47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112" name="直線接點 48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113" name="直線接點​​ 49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114" name="直線接點​​ 50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115" name="直線接點 51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  <p:grpSp>
          <p:nvGrpSpPr>
            <p:cNvPr id="1116" name="群組 24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1117" name="直線接點 25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118" name="直線接點 26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119" name="直線接點 27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120" name="直線接點 28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121" name="直線接點 29"/>
              <p:cNvCxnSpPr/>
              <p:nvPr/>
            </p:nvCxnSpPr>
            <p:spPr>
              <a:xfrm flipH="1"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1122" name="群組 30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1123" name="直線接點 36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124" name="直線接點 37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125" name="直線接點 38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126" name="直線接點 39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127" name="直線接點 40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128" name="直線接點 31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129" name="直線接點 32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130" name="直線接點​​ 33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131" name="直線接點 34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132" name="直線接點 35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</p:grpSp>
      <p:cxnSp>
        <p:nvCxnSpPr>
          <p:cNvPr id="1133" name="直線接點​​ 57"/>
          <p:cNvCxnSpPr/>
          <p:nvPr/>
        </p:nvCxnSpPr>
        <p:spPr>
          <a:xfrm>
            <a:off x="1295280" y="5294160"/>
            <a:ext cx="9602280" cy="1080"/>
          </a:xfrm>
          <a:prstGeom prst="straightConnector1">
            <a:avLst/>
          </a:prstGeom>
          <a:ln w="12700">
            <a:solidFill>
              <a:srgbClr val="FFFFFF"/>
            </a:solidFill>
            <a:round/>
          </a:ln>
        </p:spPr>
      </p:cxnSp>
      <p:sp>
        <p:nvSpPr>
          <p:cNvPr id="1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請按這裡編輯題名文字格式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15A3E"/>
            </a:gs>
            <a:gs pos="97000">
              <a:srgbClr val="AF432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7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1138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139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140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141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142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143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144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145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146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147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148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149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150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151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152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153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grpSp>
          <p:nvGrpSpPr>
            <p:cNvPr id="1154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155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156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157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158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159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1160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1161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162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163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164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165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166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167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168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169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170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  <p:grpSp>
          <p:nvGrpSpPr>
            <p:cNvPr id="1171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172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173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174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175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176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1177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1178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179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180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181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182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183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184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185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186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187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</p:grpSp>
      <p:cxnSp>
        <p:nvCxnSpPr>
          <p:cNvPr id="1188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1189" name="群組 6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1190" name="直線接點 7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191" name="直線接點​​ 8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192" name="直線接點 9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193" name="直線接點 10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194" name="直線接點​​ 11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195" name="直線接點​​ 12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196" name="直線接點​ 13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197" name="直線接點​​ 14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198" name="直線接點 15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199" name="直線接點 16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200" name="直線接點 17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201" name="直線接點​​ 18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202" name="直線接點​​ 19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203" name="直線接點​​ 20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204" name="直線接點 21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205" name="直線接點​​ 22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grpSp>
          <p:nvGrpSpPr>
            <p:cNvPr id="1206" name="群組 23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1207" name="直線接點​​ 41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208" name="直線接點 42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209" name="直線接點 43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210" name="直線接點 44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211" name="直線接點 45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1212" name="群組 46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1213" name="直線接點 52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214" name="直線接點 53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215" name="直線接點 54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216" name="直線接點 55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217" name="直線接點 56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218" name="直線接點 47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219" name="直線接點 48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220" name="直線接點​​ 49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221" name="直線接點​​ 50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222" name="直線接點 51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  <p:grpSp>
          <p:nvGrpSpPr>
            <p:cNvPr id="1223" name="群組 24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1224" name="直線接點 25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225" name="直線接點 26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226" name="直線接點 27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227" name="直線接點 28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228" name="直線接點 29"/>
              <p:cNvCxnSpPr/>
              <p:nvPr/>
            </p:nvCxnSpPr>
            <p:spPr>
              <a:xfrm flipH="1"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1229" name="群組 30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1230" name="直線接點 36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231" name="直線接點 37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232" name="直線接點 38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233" name="直線接點 39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234" name="直線接點 40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235" name="直線接點 31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236" name="直線接點 32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237" name="直線接點​​ 33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238" name="直線接點 34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239" name="直線接點 35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</p:grpSp>
      <p:cxnSp>
        <p:nvCxnSpPr>
          <p:cNvPr id="1240" name="直線接點​​ 57"/>
          <p:cNvCxnSpPr/>
          <p:nvPr/>
        </p:nvCxnSpPr>
        <p:spPr>
          <a:xfrm>
            <a:off x="1295280" y="5294160"/>
            <a:ext cx="9602280" cy="1080"/>
          </a:xfrm>
          <a:prstGeom prst="straightConnector1">
            <a:avLst/>
          </a:prstGeom>
          <a:ln w="12700">
            <a:solidFill>
              <a:srgbClr val="FFFFFF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15A3E"/>
            </a:gs>
            <a:gs pos="97000">
              <a:srgbClr val="AF432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1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1242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243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244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245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246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247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248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249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250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251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252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253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254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255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256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257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grpSp>
          <p:nvGrpSpPr>
            <p:cNvPr id="1258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259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260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261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262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263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1264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1265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266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267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268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269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270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271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272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273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274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  <p:grpSp>
          <p:nvGrpSpPr>
            <p:cNvPr id="1275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276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277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278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279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280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1281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1282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283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284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285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286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287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288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289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290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291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</p:grpSp>
      <p:cxnSp>
        <p:nvCxnSpPr>
          <p:cNvPr id="1292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1293" name="群組 6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1294" name="直線接點 7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295" name="直線接點​​ 8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296" name="直線接點 9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297" name="直線接點 10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298" name="直線接點​​ 11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299" name="直線接點​​ 12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300" name="直線接點​ 13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301" name="直線接點​​ 14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302" name="直線接點 15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303" name="直線接點 16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304" name="直線接點 17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305" name="直線接點​​ 18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306" name="直線接點​​ 19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307" name="直線接點​​ 20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308" name="直線接點 21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309" name="直線接點​​ 22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grpSp>
          <p:nvGrpSpPr>
            <p:cNvPr id="1310" name="群組 23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1311" name="直線接點​​ 41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312" name="直線接點 42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313" name="直線接點 43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314" name="直線接點 44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315" name="直線接點 45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1316" name="群組 46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1317" name="直線接點 52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318" name="直線接點 53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319" name="直線接點 54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320" name="直線接點 55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321" name="直線接點 56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322" name="直線接點 47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323" name="直線接點 48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324" name="直線接點​​ 49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325" name="直線接點​​ 50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326" name="直線接點 51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  <p:grpSp>
          <p:nvGrpSpPr>
            <p:cNvPr id="1327" name="群組 24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1328" name="直線接點 25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329" name="直線接點 26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330" name="直線接點 27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331" name="直線接點 28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332" name="直線接點 29"/>
              <p:cNvCxnSpPr/>
              <p:nvPr/>
            </p:nvCxnSpPr>
            <p:spPr>
              <a:xfrm flipH="1"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1333" name="群組 30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1334" name="直線接點 36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335" name="直線接點 37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336" name="直線接點 38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337" name="直線接點 39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338" name="直線接點 40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339" name="直線接點 31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340" name="直線接點 32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341" name="直線接點​​ 33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342" name="直線接點 34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343" name="直線接點 35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</p:grpSp>
      <p:cxnSp>
        <p:nvCxnSpPr>
          <p:cNvPr id="1344" name="直線接點​​ 57"/>
          <p:cNvCxnSpPr/>
          <p:nvPr/>
        </p:nvCxnSpPr>
        <p:spPr>
          <a:xfrm>
            <a:off x="1295280" y="5294160"/>
            <a:ext cx="9602280" cy="1080"/>
          </a:xfrm>
          <a:prstGeom prst="straightConnector1">
            <a:avLst/>
          </a:prstGeom>
          <a:ln w="12700">
            <a:solidFill>
              <a:srgbClr val="FFFFFF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15A3E"/>
            </a:gs>
            <a:gs pos="97000">
              <a:srgbClr val="AF432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5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1346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347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348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349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350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351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352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353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354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355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356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357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358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359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360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361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grpSp>
          <p:nvGrpSpPr>
            <p:cNvPr id="1362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363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364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365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366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367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1368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1369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370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371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372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373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374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375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376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377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378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  <p:grpSp>
          <p:nvGrpSpPr>
            <p:cNvPr id="1379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380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381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382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383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384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1385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1386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387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388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389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390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391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392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393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394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395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</p:grpSp>
      <p:cxnSp>
        <p:nvCxnSpPr>
          <p:cNvPr id="1396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1397" name="群組 6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1398" name="直線接點 7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399" name="直線接點​​ 8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400" name="直線接點 9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401" name="直線接點 10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402" name="直線接點​​ 11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403" name="直線接點​​ 12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404" name="直線接點​ 13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405" name="直線接點​​ 14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406" name="直線接點 15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407" name="直線接點 16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408" name="直線接點 17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409" name="直線接點​​ 18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410" name="直線接點​​ 19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411" name="直線接點​​ 20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412" name="直線接點 21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413" name="直線接點​​ 22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grpSp>
          <p:nvGrpSpPr>
            <p:cNvPr id="1414" name="群組 23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1415" name="直線接點​​ 41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416" name="直線接點 42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417" name="直線接點 43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418" name="直線接點 44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419" name="直線接點 45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1420" name="群組 46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1421" name="直線接點 52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422" name="直線接點 53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423" name="直線接點 54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424" name="直線接點 55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425" name="直線接點 56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426" name="直線接點 47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427" name="直線接點 48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428" name="直線接點​​ 49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429" name="直線接點​​ 50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430" name="直線接點 51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  <p:grpSp>
          <p:nvGrpSpPr>
            <p:cNvPr id="1431" name="群組 24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1432" name="直線接點 25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433" name="直線接點 26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434" name="直線接點 27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435" name="直線接點 28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436" name="直線接點 29"/>
              <p:cNvCxnSpPr/>
              <p:nvPr/>
            </p:nvCxnSpPr>
            <p:spPr>
              <a:xfrm flipH="1"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1437" name="群組 30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1438" name="直線接點 36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439" name="直線接點 37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440" name="直線接點 38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441" name="直線接點 39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442" name="直線接點 40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443" name="直線接點 31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444" name="直線接點 32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445" name="直線接點​​ 33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446" name="直線接點 34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447" name="直線接點 35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</p:grpSp>
      <p:cxnSp>
        <p:nvCxnSpPr>
          <p:cNvPr id="1448" name="直線接點​​ 57"/>
          <p:cNvCxnSpPr/>
          <p:nvPr/>
        </p:nvCxnSpPr>
        <p:spPr>
          <a:xfrm>
            <a:off x="1295280" y="5294160"/>
            <a:ext cx="9602280" cy="1080"/>
          </a:xfrm>
          <a:prstGeom prst="straightConnector1">
            <a:avLst/>
          </a:prstGeom>
          <a:ln w="12700">
            <a:solidFill>
              <a:srgbClr val="FFFFFF"/>
            </a:solidFill>
            <a:round/>
          </a:ln>
        </p:spPr>
      </p:cxnSp>
      <p:sp>
        <p:nvSpPr>
          <p:cNvPr id="14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請按這裡編輯題名文字格式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請按這裡編輯大綱文字格式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第二個大綱層次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第三個大綱層次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第四個大綱層次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第五個大綱層次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第六個大綱層次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第七個大綱層次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15A3E"/>
            </a:gs>
            <a:gs pos="97000">
              <a:srgbClr val="AF432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3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1454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455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456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457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458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459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460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461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462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463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464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465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466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467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468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469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grpSp>
          <p:nvGrpSpPr>
            <p:cNvPr id="1470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471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472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473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474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475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1476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1477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478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479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480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481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482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483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484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485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486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  <p:grpSp>
          <p:nvGrpSpPr>
            <p:cNvPr id="1487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488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489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490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491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492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1493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1494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495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496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497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498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499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500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501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502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503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</p:grpSp>
      <p:cxnSp>
        <p:nvCxnSpPr>
          <p:cNvPr id="1504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1505" name="群組 6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1506" name="直線接點 7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507" name="直線接點​​ 8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508" name="直線接點 9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509" name="直線接點 10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510" name="直線接點​​ 11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511" name="直線接點​​ 12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512" name="直線接點​ 13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513" name="直線接點​​ 14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514" name="直線接點 15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515" name="直線接點 16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516" name="直線接點 17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517" name="直線接點​​ 18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518" name="直線接點​​ 19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519" name="直線接點​​ 20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520" name="直線接點 21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521" name="直線接點​​ 22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grpSp>
          <p:nvGrpSpPr>
            <p:cNvPr id="1522" name="群組 23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1523" name="直線接點​​ 41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524" name="直線接點 42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525" name="直線接點 43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526" name="直線接點 44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527" name="直線接點 45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1528" name="群組 46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1529" name="直線接點 52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530" name="直線接點 53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531" name="直線接點 54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532" name="直線接點 55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533" name="直線接點 56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534" name="直線接點 47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535" name="直線接點 48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536" name="直線接點​​ 49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537" name="直線接點​​ 50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538" name="直線接點 51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  <p:grpSp>
          <p:nvGrpSpPr>
            <p:cNvPr id="1539" name="群組 24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1540" name="直線接點 25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541" name="直線接點 26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542" name="直線接點 27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543" name="直線接點 28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544" name="直線接點 29"/>
              <p:cNvCxnSpPr/>
              <p:nvPr/>
            </p:nvCxnSpPr>
            <p:spPr>
              <a:xfrm flipH="1"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1545" name="群組 30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1546" name="直線接點 36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547" name="直線接點 37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548" name="直線接點 38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549" name="直線接點 39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550" name="直線接點 40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551" name="直線接點 31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552" name="直線接點 32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553" name="直線接點​​ 33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554" name="直線接點 34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555" name="直線接點 35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</p:grpSp>
      <p:cxnSp>
        <p:nvCxnSpPr>
          <p:cNvPr id="1556" name="直線接點​​ 57"/>
          <p:cNvCxnSpPr/>
          <p:nvPr/>
        </p:nvCxnSpPr>
        <p:spPr>
          <a:xfrm>
            <a:off x="1295280" y="5294160"/>
            <a:ext cx="9602280" cy="1080"/>
          </a:xfrm>
          <a:prstGeom prst="straightConnector1">
            <a:avLst/>
          </a:prstGeom>
          <a:ln w="12700">
            <a:solidFill>
              <a:srgbClr val="FFFFFF"/>
            </a:solidFill>
            <a:round/>
          </a:ln>
        </p:spPr>
      </p:cxnSp>
      <p:sp>
        <p:nvSpPr>
          <p:cNvPr id="15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請按這裡編輯題名文字格式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15A3E"/>
            </a:gs>
            <a:gs pos="97000">
              <a:srgbClr val="AF432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9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1560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561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562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563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564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565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566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567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568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569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570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571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572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573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574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575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grpSp>
          <p:nvGrpSpPr>
            <p:cNvPr id="1576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577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578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579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580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581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1582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1583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584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585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586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587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588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589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590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591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592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  <p:grpSp>
          <p:nvGrpSpPr>
            <p:cNvPr id="1593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594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595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596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597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598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1599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1600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601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602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603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604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605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606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607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608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609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</p:grpSp>
      <p:cxnSp>
        <p:nvCxnSpPr>
          <p:cNvPr id="1610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1611" name="群組 6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1612" name="直線接點 7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613" name="直線接點​​ 8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614" name="直線接點 9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615" name="直線接點 10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616" name="直線接點​​ 11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617" name="直線接點​​ 12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618" name="直線接點​ 13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619" name="直線接點​​ 14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620" name="直線接點 15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621" name="直線接點 16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622" name="直線接點 17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623" name="直線接點​​ 18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624" name="直線接點​​ 19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625" name="直線接點​​ 20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626" name="直線接點 21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627" name="直線接點​​ 22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grpSp>
          <p:nvGrpSpPr>
            <p:cNvPr id="1628" name="群組 23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1629" name="直線接點​​ 41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630" name="直線接點 42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631" name="直線接點 43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632" name="直線接點 44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633" name="直線接點 45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1634" name="群組 46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1635" name="直線接點 52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636" name="直線接點 53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637" name="直線接點 54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638" name="直線接點 55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639" name="直線接點 56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640" name="直線接點 47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641" name="直線接點 48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642" name="直線接點​​ 49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643" name="直線接點​​ 50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644" name="直線接點 51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  <p:grpSp>
          <p:nvGrpSpPr>
            <p:cNvPr id="1645" name="群組 24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1646" name="直線接點 25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647" name="直線接點 26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648" name="直線接點 27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649" name="直線接點 28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650" name="直線接點 29"/>
              <p:cNvCxnSpPr/>
              <p:nvPr/>
            </p:nvCxnSpPr>
            <p:spPr>
              <a:xfrm flipH="1"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1651" name="群組 30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1652" name="直線接點 36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653" name="直線接點 37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654" name="直線接點 38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655" name="直線接點 39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656" name="直線接點 40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657" name="直線接點 31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658" name="直線接點 32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659" name="直線接點​​ 33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660" name="直線接點 34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661" name="直線接點 35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</p:grpSp>
      <p:cxnSp>
        <p:nvCxnSpPr>
          <p:cNvPr id="1662" name="直線接點​​ 57"/>
          <p:cNvCxnSpPr/>
          <p:nvPr/>
        </p:nvCxnSpPr>
        <p:spPr>
          <a:xfrm>
            <a:off x="1295280" y="5294160"/>
            <a:ext cx="9602280" cy="1080"/>
          </a:xfrm>
          <a:prstGeom prst="straightConnector1">
            <a:avLst/>
          </a:prstGeom>
          <a:ln w="12700">
            <a:solidFill>
              <a:srgbClr val="FFFFFF"/>
            </a:solidFill>
            <a:round/>
          </a:ln>
        </p:spPr>
      </p:cxnSp>
      <p:sp>
        <p:nvSpPr>
          <p:cNvPr id="16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請按這裡編輯題名文字格式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請按這裡編輯大綱文字格式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第二個大綱層次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第三個大綱層次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第四個大綱層次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第五個大綱層次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第六個大綱層次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第七個大綱層次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請按這裡編輯大綱文字格式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第二個大綱層次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第三個大綱層次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第四個大綱層次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第五個大綱層次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第六個大綱層次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第七個大綱層次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53000">
              <a:srgbClr val="FFFFFF"/>
            </a:gs>
            <a:gs pos="100000">
              <a:srgbClr val="F2F2F2">
                <a:alpha val="65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9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1670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71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72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73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74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75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76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77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78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79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80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81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82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83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84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85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grpSp>
          <p:nvGrpSpPr>
            <p:cNvPr id="1686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687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688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689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690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691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1692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1693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694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695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696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697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698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699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00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01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02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  <p:grpSp>
          <p:nvGrpSpPr>
            <p:cNvPr id="1703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704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05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06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07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08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1709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1710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711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712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713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714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715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16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17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18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19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</p:grpSp>
      <p:cxnSp>
        <p:nvCxnSpPr>
          <p:cNvPr id="1720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sp>
        <p:nvSpPr>
          <p:cNvPr id="17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請按這裡編輯題名文字格式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請按這裡編輯大綱文字格式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第二個大綱層次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第三個大綱層次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第四個大綱層次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第五個大綱層次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第六個大綱層次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第七個大綱層次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請按這裡編輯大綱文字格式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第二個大綱層次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第三個大綱層次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第四個大綱層次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第五個大綱層次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第六個大綱層次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第七個大綱層次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24" name="PlaceHolder 4"/>
          <p:cNvSpPr>
            <a:spLocks noGrp="1"/>
          </p:cNvSpPr>
          <p:nvPr>
            <p:ph type="ftr" idx="10"/>
          </p:nvPr>
        </p:nvSpPr>
        <p:spPr>
          <a:xfrm>
            <a:off x="609480" y="6289560"/>
            <a:ext cx="61268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&lt;頁尾&gt;</a:t>
            </a:r>
            <a:endParaRPr lang="en-US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25" name="PlaceHolder 5"/>
          <p:cNvSpPr>
            <a:spLocks noGrp="1"/>
          </p:cNvSpPr>
          <p:nvPr>
            <p:ph type="sldNum" idx="11"/>
          </p:nvPr>
        </p:nvSpPr>
        <p:spPr>
          <a:xfrm>
            <a:off x="10665360" y="6289560"/>
            <a:ext cx="9176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2A4A28FC-7467-4E80-9E04-AA0EFD5FEDC3}" type="slidenum"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‹#›</a:t>
            </a:fld>
            <a:endParaRPr lang="en-US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26" name="PlaceHolder 6"/>
          <p:cNvSpPr>
            <a:spLocks noGrp="1"/>
          </p:cNvSpPr>
          <p:nvPr>
            <p:ph type="dt" idx="12"/>
          </p:nvPr>
        </p:nvSpPr>
        <p:spPr>
          <a:xfrm>
            <a:off x="8992800" y="6289560"/>
            <a:ext cx="126612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&lt;日期/時間&gt;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53000">
              <a:srgbClr val="FFFFFF"/>
            </a:gs>
            <a:gs pos="100000">
              <a:srgbClr val="F2F2F2">
                <a:alpha val="65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0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1731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32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33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34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35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36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37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38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39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40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41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42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43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44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45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46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grpSp>
          <p:nvGrpSpPr>
            <p:cNvPr id="1747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748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49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50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51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52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1753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1754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755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756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757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758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759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60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61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62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63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  <p:grpSp>
          <p:nvGrpSpPr>
            <p:cNvPr id="1764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765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66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67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68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69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1770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1771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772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773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774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775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776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77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78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79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80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</p:grpSp>
      <p:cxnSp>
        <p:nvCxnSpPr>
          <p:cNvPr id="1781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sp>
        <p:nvSpPr>
          <p:cNvPr id="1782" name="PlaceHolder 1"/>
          <p:cNvSpPr>
            <a:spLocks noGrp="1"/>
          </p:cNvSpPr>
          <p:nvPr>
            <p:ph type="ftr" idx="13"/>
          </p:nvPr>
        </p:nvSpPr>
        <p:spPr>
          <a:xfrm>
            <a:off x="609480" y="6289560"/>
            <a:ext cx="61268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 </a:t>
            </a:r>
            <a:endParaRPr lang="en-US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83" name="PlaceHolder 2"/>
          <p:cNvSpPr>
            <a:spLocks noGrp="1"/>
          </p:cNvSpPr>
          <p:nvPr>
            <p:ph type="sldNum" idx="14"/>
          </p:nvPr>
        </p:nvSpPr>
        <p:spPr>
          <a:xfrm>
            <a:off x="10665360" y="6289560"/>
            <a:ext cx="9176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FA4E8293-996A-4486-8FA3-DF038E55EF04}" type="slidenum"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‹#›</a:t>
            </a:fld>
            <a:endParaRPr lang="en-US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84" name="PlaceHolder 3"/>
          <p:cNvSpPr>
            <a:spLocks noGrp="1"/>
          </p:cNvSpPr>
          <p:nvPr>
            <p:ph type="dt" idx="15"/>
          </p:nvPr>
        </p:nvSpPr>
        <p:spPr>
          <a:xfrm>
            <a:off x="8992800" y="6289560"/>
            <a:ext cx="126612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53000">
              <a:srgbClr val="FFFFFF"/>
            </a:gs>
            <a:gs pos="100000">
              <a:srgbClr val="F2F2F2">
                <a:alpha val="65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109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10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11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12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13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14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15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16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17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18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19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20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21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22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23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24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grpSp>
          <p:nvGrpSpPr>
            <p:cNvPr id="125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26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27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28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29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30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131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132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33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34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35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36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37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38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39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40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41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  <p:grpSp>
          <p:nvGrpSpPr>
            <p:cNvPr id="142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43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44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45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46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47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148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149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50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51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52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53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54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55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56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57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58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</p:grpSp>
      <p:cxnSp>
        <p:nvCxnSpPr>
          <p:cNvPr id="159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sp>
        <p:nvSpPr>
          <p:cNvPr id="160" name="PlaceHolder 1"/>
          <p:cNvSpPr>
            <a:spLocks noGrp="1"/>
          </p:cNvSpPr>
          <p:nvPr>
            <p:ph type="ftr" idx="1"/>
          </p:nvPr>
        </p:nvSpPr>
        <p:spPr>
          <a:xfrm>
            <a:off x="609480" y="6289560"/>
            <a:ext cx="61268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 </a:t>
            </a:r>
            <a:endParaRPr lang="en-US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sldNum" idx="2"/>
          </p:nvPr>
        </p:nvSpPr>
        <p:spPr>
          <a:xfrm>
            <a:off x="10665360" y="6289560"/>
            <a:ext cx="9176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5D755B5-DFD6-4BCC-9105-529F7592F0F9}" type="slidenum"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‹#›</a:t>
            </a:fld>
            <a:endParaRPr lang="en-US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dt" idx="3"/>
          </p:nvPr>
        </p:nvSpPr>
        <p:spPr>
          <a:xfrm>
            <a:off x="8992800" y="6289560"/>
            <a:ext cx="126612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53000">
              <a:srgbClr val="FFFFFF"/>
            </a:gs>
            <a:gs pos="100000">
              <a:srgbClr val="F2F2F2">
                <a:alpha val="65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5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1786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87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88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89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90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91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92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93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94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95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96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97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98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99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00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01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grpSp>
          <p:nvGrpSpPr>
            <p:cNvPr id="1802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803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04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05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06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07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1808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1809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10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11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12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13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814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15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16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17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18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  <p:grpSp>
          <p:nvGrpSpPr>
            <p:cNvPr id="1819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820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21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22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23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24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1825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1826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27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28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29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30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831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32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33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34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35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</p:grpSp>
      <p:cxnSp>
        <p:nvCxnSpPr>
          <p:cNvPr id="1836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sp>
        <p:nvSpPr>
          <p:cNvPr id="18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請按這裡編輯題名文字格式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38" name="PlaceHolder 2"/>
          <p:cNvSpPr>
            <a:spLocks noGrp="1"/>
          </p:cNvSpPr>
          <p:nvPr>
            <p:ph type="ftr" idx="16"/>
          </p:nvPr>
        </p:nvSpPr>
        <p:spPr>
          <a:xfrm>
            <a:off x="609480" y="6289560"/>
            <a:ext cx="61268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 </a:t>
            </a:r>
            <a:endParaRPr lang="en-US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39" name="PlaceHolder 3"/>
          <p:cNvSpPr>
            <a:spLocks noGrp="1"/>
          </p:cNvSpPr>
          <p:nvPr>
            <p:ph type="sldNum" idx="17"/>
          </p:nvPr>
        </p:nvSpPr>
        <p:spPr>
          <a:xfrm>
            <a:off x="10665360" y="6289560"/>
            <a:ext cx="9176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AD49605E-1FBF-447C-BF61-8113CFE2AE7F}" type="slidenum"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‹#›</a:t>
            </a:fld>
            <a:endParaRPr lang="en-US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40" name="PlaceHolder 4"/>
          <p:cNvSpPr>
            <a:spLocks noGrp="1"/>
          </p:cNvSpPr>
          <p:nvPr>
            <p:ph type="dt" idx="18"/>
          </p:nvPr>
        </p:nvSpPr>
        <p:spPr>
          <a:xfrm>
            <a:off x="8992800" y="6289560"/>
            <a:ext cx="126612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184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3200" b="0" u="none" strike="noStrike">
                <a:solidFill>
                  <a:srgbClr val="000000"/>
                </a:solidFill>
                <a:uFillTx/>
                <a:latin typeface="Arial"/>
              </a:rPr>
              <a:t>請按這裡編輯大綱文字格式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2800" b="0" u="none" strike="noStrike">
                <a:solidFill>
                  <a:srgbClr val="000000"/>
                </a:solidFill>
                <a:uFillTx/>
                <a:latin typeface="Arial"/>
              </a:rPr>
              <a:t>第二個大綱層次</a:t>
            </a:r>
            <a:endParaRPr lang="en-US" sz="2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400" b="0" u="none" strike="noStrike">
                <a:solidFill>
                  <a:srgbClr val="000000"/>
                </a:solidFill>
                <a:uFillTx/>
                <a:latin typeface="Arial"/>
              </a:rPr>
              <a:t>第三個大綱層次</a:t>
            </a:r>
            <a:endParaRPr lang="en-US" sz="24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2000" b="0" u="none" strike="noStrike">
                <a:solidFill>
                  <a:srgbClr val="000000"/>
                </a:solidFill>
                <a:uFillTx/>
                <a:latin typeface="Arial"/>
              </a:rPr>
              <a:t>第四個大綱層次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u="none" strike="noStrike">
                <a:solidFill>
                  <a:srgbClr val="000000"/>
                </a:solidFill>
                <a:uFillTx/>
                <a:latin typeface="Arial"/>
              </a:rPr>
              <a:t>第五個大綱層次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u="none" strike="noStrike">
                <a:solidFill>
                  <a:srgbClr val="000000"/>
                </a:solidFill>
                <a:uFillTx/>
                <a:latin typeface="Arial"/>
              </a:rPr>
              <a:t>第六個大綱層次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u="none" strike="noStrike">
                <a:solidFill>
                  <a:srgbClr val="000000"/>
                </a:solidFill>
                <a:uFillTx/>
                <a:latin typeface="Arial"/>
              </a:rPr>
              <a:t>第七個大綱層次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53000">
              <a:srgbClr val="FFFFFF"/>
            </a:gs>
            <a:gs pos="100000">
              <a:srgbClr val="F2F2F2">
                <a:alpha val="65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1844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45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46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47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48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49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50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51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52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53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54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55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56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57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58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59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grpSp>
          <p:nvGrpSpPr>
            <p:cNvPr id="1860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861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62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63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64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65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1866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1867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68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69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70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71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872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73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74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75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76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  <p:grpSp>
          <p:nvGrpSpPr>
            <p:cNvPr id="1877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878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79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80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81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82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1883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1884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85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86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87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88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889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90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91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92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93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</p:grpSp>
      <p:cxnSp>
        <p:nvCxnSpPr>
          <p:cNvPr id="1894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1895" name="群組 160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1896" name="直線接點​ 161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0000"/>
                </a:srgbClr>
              </a:solidFill>
            </a:ln>
          </p:spPr>
        </p:cxnSp>
        <p:cxnSp>
          <p:nvCxnSpPr>
            <p:cNvPr id="1897" name="直線接點​​ 162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0000"/>
                </a:srgbClr>
              </a:solidFill>
            </a:ln>
          </p:spPr>
        </p:cxnSp>
        <p:cxnSp>
          <p:nvCxnSpPr>
            <p:cNvPr id="1898" name="直線接點​​ 163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0000"/>
                </a:srgbClr>
              </a:solidFill>
            </a:ln>
          </p:spPr>
        </p:cxnSp>
        <p:cxnSp>
          <p:nvCxnSpPr>
            <p:cNvPr id="1899" name="直線接點​​ 164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0000"/>
                </a:srgbClr>
              </a:solidFill>
            </a:ln>
          </p:spPr>
        </p:cxnSp>
        <p:cxnSp>
          <p:nvCxnSpPr>
            <p:cNvPr id="1900" name="直線接點​​ 165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0000"/>
                </a:srgbClr>
              </a:solidFill>
            </a:ln>
          </p:spPr>
        </p:cxnSp>
        <p:cxnSp>
          <p:nvCxnSpPr>
            <p:cNvPr id="1901" name="直線接點​​ 166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0000"/>
                </a:srgbClr>
              </a:solidFill>
            </a:ln>
          </p:spPr>
        </p:cxnSp>
        <p:cxnSp>
          <p:nvCxnSpPr>
            <p:cNvPr id="1902" name="直線接點​​ 167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0000"/>
                </a:srgbClr>
              </a:solidFill>
            </a:ln>
          </p:spPr>
        </p:cxnSp>
        <p:cxnSp>
          <p:nvCxnSpPr>
            <p:cNvPr id="1903" name="直線接點​​ 168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0000"/>
                </a:srgbClr>
              </a:solidFill>
            </a:ln>
          </p:spPr>
        </p:cxnSp>
        <p:cxnSp>
          <p:nvCxnSpPr>
            <p:cNvPr id="1904" name="直線接點​ 169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0000"/>
                </a:srgbClr>
              </a:solidFill>
            </a:ln>
          </p:spPr>
        </p:cxnSp>
        <p:cxnSp>
          <p:nvCxnSpPr>
            <p:cNvPr id="1905" name="直線接點​​ 170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0000"/>
                </a:srgbClr>
              </a:solidFill>
            </a:ln>
          </p:spPr>
        </p:cxnSp>
        <p:cxnSp>
          <p:nvCxnSpPr>
            <p:cNvPr id="1906" name="直線接點​​ 171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30000"/>
                </a:srgbClr>
              </a:solidFill>
            </a:ln>
          </p:spPr>
        </p:cxnSp>
        <p:cxnSp>
          <p:nvCxnSpPr>
            <p:cNvPr id="1907" name="直線接點​​ 172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30000"/>
                </a:srgbClr>
              </a:solidFill>
            </a:ln>
          </p:spPr>
        </p:cxnSp>
        <p:cxnSp>
          <p:nvCxnSpPr>
            <p:cNvPr id="1908" name="直線接點​​ 173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30000"/>
                </a:srgbClr>
              </a:solidFill>
            </a:ln>
          </p:spPr>
        </p:cxnSp>
        <p:cxnSp>
          <p:nvCxnSpPr>
            <p:cNvPr id="1909" name="直線接點​​ 174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30000"/>
                </a:srgbClr>
              </a:solidFill>
            </a:ln>
          </p:spPr>
        </p:cxnSp>
        <p:cxnSp>
          <p:nvCxnSpPr>
            <p:cNvPr id="1910" name="直線接點​​ 175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30000"/>
                </a:srgbClr>
              </a:solidFill>
            </a:ln>
          </p:spPr>
        </p:cxnSp>
        <p:cxnSp>
          <p:nvCxnSpPr>
            <p:cNvPr id="1911" name="直線接點​​ 176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30000"/>
                </a:srgbClr>
              </a:solidFill>
            </a:ln>
          </p:spPr>
        </p:cxnSp>
        <p:grpSp>
          <p:nvGrpSpPr>
            <p:cNvPr id="1912" name="群組 177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1913" name="直線接點​​ 195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cxnSp>
            <p:nvCxnSpPr>
              <p:cNvPr id="1914" name="直線接點​​ 196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cxnSp>
            <p:nvCxnSpPr>
              <p:cNvPr id="1915" name="直線接點​​ 197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cxnSp>
            <p:nvCxnSpPr>
              <p:cNvPr id="1916" name="直線接點​​ 198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cxnSp>
            <p:nvCxnSpPr>
              <p:cNvPr id="1917" name="直線接點 199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grpSp>
            <p:nvGrpSpPr>
              <p:cNvPr id="1918" name="群組 200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1919" name="直線接點 206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0000"/>
                    </a:srgbClr>
                  </a:solidFill>
                </a:ln>
              </p:spPr>
            </p:cxnSp>
            <p:cxnSp>
              <p:nvCxnSpPr>
                <p:cNvPr id="1920" name="直線接點 207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0000"/>
                    </a:srgbClr>
                  </a:solidFill>
                </a:ln>
              </p:spPr>
            </p:cxnSp>
            <p:cxnSp>
              <p:nvCxnSpPr>
                <p:cNvPr id="1921" name="直線接點 208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0000"/>
                    </a:srgbClr>
                  </a:solidFill>
                </a:ln>
              </p:spPr>
            </p:cxnSp>
            <p:cxnSp>
              <p:nvCxnSpPr>
                <p:cNvPr id="1922" name="直線接點​​ 209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0000"/>
                    </a:srgbClr>
                  </a:solidFill>
                </a:ln>
              </p:spPr>
            </p:cxnSp>
            <p:cxnSp>
              <p:nvCxnSpPr>
                <p:cNvPr id="1923" name="直線接點 210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0000"/>
                    </a:srgbClr>
                  </a:solidFill>
                </a:ln>
              </p:spPr>
            </p:cxnSp>
          </p:grpSp>
          <p:cxnSp>
            <p:nvCxnSpPr>
              <p:cNvPr id="1924" name="直線接點 201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cxnSp>
            <p:nvCxnSpPr>
              <p:cNvPr id="1925" name="直線接點​​ 202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cxnSp>
            <p:nvCxnSpPr>
              <p:cNvPr id="1926" name="直線接點 203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cxnSp>
            <p:nvCxnSpPr>
              <p:cNvPr id="1927" name="直線接點 204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cxnSp>
            <p:nvCxnSpPr>
              <p:cNvPr id="1928" name="直線接點 205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</p:grpSp>
        <p:grpSp>
          <p:nvGrpSpPr>
            <p:cNvPr id="1929" name="群組 178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1930" name="直線接點​​ 179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cxnSp>
            <p:nvCxnSpPr>
              <p:cNvPr id="1931" name="直線接點​​ 180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cxnSp>
            <p:nvCxnSpPr>
              <p:cNvPr id="1932" name="直線接點​​ 181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cxnSp>
            <p:nvCxnSpPr>
              <p:cNvPr id="1933" name="直線接點​​ 182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cxnSp>
            <p:nvCxnSpPr>
              <p:cNvPr id="1934" name="直線接點 183"/>
              <p:cNvCxnSpPr/>
              <p:nvPr/>
            </p:nvCxnSpPr>
            <p:spPr>
              <a:xfrm flipH="1">
                <a:off x="2692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grpSp>
            <p:nvGrpSpPr>
              <p:cNvPr id="1935" name="群組 184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1936" name="直線接點​​ 190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0000"/>
                    </a:srgbClr>
                  </a:solidFill>
                </a:ln>
              </p:spPr>
            </p:cxnSp>
            <p:cxnSp>
              <p:nvCxnSpPr>
                <p:cNvPr id="1937" name="直線接點​​ 191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0000"/>
                    </a:srgbClr>
                  </a:solidFill>
                </a:ln>
              </p:spPr>
            </p:cxnSp>
            <p:cxnSp>
              <p:nvCxnSpPr>
                <p:cNvPr id="1938" name="直線接點​​ 192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0000"/>
                    </a:srgbClr>
                  </a:solidFill>
                </a:ln>
              </p:spPr>
            </p:cxnSp>
            <p:cxnSp>
              <p:nvCxnSpPr>
                <p:cNvPr id="1939" name="直線接點​​ 193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0000"/>
                    </a:srgbClr>
                  </a:solidFill>
                </a:ln>
              </p:spPr>
            </p:cxnSp>
            <p:cxnSp>
              <p:nvCxnSpPr>
                <p:cNvPr id="1940" name="直線接點​​ 194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0000"/>
                    </a:srgbClr>
                  </a:solidFill>
                </a:ln>
              </p:spPr>
            </p:cxnSp>
          </p:grpSp>
          <p:cxnSp>
            <p:nvCxnSpPr>
              <p:cNvPr id="1941" name="直線接點​​ 185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cxnSp>
            <p:nvCxnSpPr>
              <p:cNvPr id="1942" name="直線接點 186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cxnSp>
            <p:nvCxnSpPr>
              <p:cNvPr id="1943" name="直線接點 187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cxnSp>
            <p:nvCxnSpPr>
              <p:cNvPr id="1944" name="直線接點 188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cxnSp>
            <p:nvCxnSpPr>
              <p:cNvPr id="1945" name="直線接點 189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</p:grpSp>
      </p:grpSp>
      <p:sp>
        <p:nvSpPr>
          <p:cNvPr id="1946" name="PlaceHolder 1"/>
          <p:cNvSpPr>
            <a:spLocks noGrp="1"/>
          </p:cNvSpPr>
          <p:nvPr>
            <p:ph type="ftr" idx="19"/>
          </p:nvPr>
        </p:nvSpPr>
        <p:spPr>
          <a:xfrm>
            <a:off x="609480" y="6289560"/>
            <a:ext cx="61268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 </a:t>
            </a:r>
            <a:endParaRPr lang="en-US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47" name="PlaceHolder 2"/>
          <p:cNvSpPr>
            <a:spLocks noGrp="1"/>
          </p:cNvSpPr>
          <p:nvPr>
            <p:ph type="sldNum" idx="20"/>
          </p:nvPr>
        </p:nvSpPr>
        <p:spPr>
          <a:xfrm>
            <a:off x="10665360" y="6289560"/>
            <a:ext cx="9176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9B8D466-71C6-4D7E-9124-0BC168837E77}" type="slidenum"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‹#›</a:t>
            </a:fld>
            <a:endParaRPr lang="en-US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48" name="PlaceHolder 3"/>
          <p:cNvSpPr>
            <a:spLocks noGrp="1"/>
          </p:cNvSpPr>
          <p:nvPr>
            <p:ph type="dt" idx="21"/>
          </p:nvPr>
        </p:nvSpPr>
        <p:spPr>
          <a:xfrm>
            <a:off x="8992800" y="6289560"/>
            <a:ext cx="126612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15A3E"/>
            </a:gs>
            <a:gs pos="100000">
              <a:srgbClr val="AF432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9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1950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951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952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953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954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955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956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957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958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959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960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961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962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963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964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965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grpSp>
          <p:nvGrpSpPr>
            <p:cNvPr id="1966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967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68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69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70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71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1972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1973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974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975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976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977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978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79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80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81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82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  <p:grpSp>
          <p:nvGrpSpPr>
            <p:cNvPr id="1983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984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85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86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87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88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1989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1990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991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992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993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994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995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96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97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98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99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</p:grpSp>
      <p:cxnSp>
        <p:nvCxnSpPr>
          <p:cNvPr id="2000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2001" name="群組 8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2002" name="直線接點 9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003" name="直線接點 10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004" name="直線接點​​ 11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005" name="直線接點​​ 12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006" name="直線接點​ 13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007" name="直線接點​​ 14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008" name="直線接點 15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009" name="直線接點 16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010" name="直線接點 17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011" name="直線接點​​ 18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012" name="直線接點​​ 19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013" name="直線接點​​ 20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014" name="直線接點 21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015" name="直線接點​​ 22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016" name="直線接點 23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017" name="直線接點 24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grpSp>
          <p:nvGrpSpPr>
            <p:cNvPr id="2018" name="群組 25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2019" name="直線接點 43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020" name="直線接點 44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021" name="直線接點 45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022" name="直線接點 46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023" name="直線接點 47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2024" name="群組 48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2025" name="直線接點 54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2026" name="直線接點 55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2027" name="直線接點 56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2028" name="直線接點​​ 57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2029" name="直線接點​​ 58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2030" name="直線接點​​ 49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031" name="直線接點​​ 50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032" name="直線接點 51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033" name="直線接點 52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034" name="直線接點 53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  <p:grpSp>
          <p:nvGrpSpPr>
            <p:cNvPr id="2035" name="群組 26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2036" name="直線接點 27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037" name="直線接點 28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038" name="直線接點 29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039" name="直線接點 30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040" name="直線接點 31"/>
              <p:cNvCxnSpPr/>
              <p:nvPr/>
            </p:nvCxnSpPr>
            <p:spPr>
              <a:xfrm flipH="1"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2041" name="群組 32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2042" name="直線接點 38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2043" name="直線接點 39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2044" name="直線接點 40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2045" name="直線接點​​ 41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2046" name="直線接點 42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2047" name="直線接點​​ 33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048" name="直線接點 34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049" name="直線接點 35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050" name="直線接點 36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051" name="直線接點 37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</p:grpSp>
      <p:sp>
        <p:nvSpPr>
          <p:cNvPr id="2052" name="矩形 6"/>
          <p:cNvSpPr/>
          <p:nvPr/>
        </p:nvSpPr>
        <p:spPr>
          <a:xfrm>
            <a:off x="0" y="0"/>
            <a:ext cx="7314120" cy="685692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69000">
                <a:srgbClr val="FFFFFF"/>
              </a:gs>
              <a:gs pos="100000">
                <a:srgbClr val="F2F2F2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icrosoft JhengHei UI"/>
              <a:ea typeface="Microsoft JhengHei UI"/>
            </a:endParaRPr>
          </a:p>
        </p:txBody>
      </p:sp>
      <p:cxnSp>
        <p:nvCxnSpPr>
          <p:cNvPr id="2053" name="直線接點 59"/>
          <p:cNvCxnSpPr/>
          <p:nvPr/>
        </p:nvCxnSpPr>
        <p:spPr>
          <a:xfrm>
            <a:off x="7922880" y="2895480"/>
            <a:ext cx="3660480" cy="1080"/>
          </a:xfrm>
          <a:prstGeom prst="straightConnector1">
            <a:avLst/>
          </a:prstGeom>
          <a:ln w="19050">
            <a:solidFill>
              <a:srgbClr val="FFFFFF"/>
            </a:solidFill>
            <a:round/>
          </a:ln>
        </p:spPr>
      </p:cxnSp>
      <p:sp>
        <p:nvSpPr>
          <p:cNvPr id="2054" name="PlaceHolder 1"/>
          <p:cNvSpPr>
            <a:spLocks noGrp="1"/>
          </p:cNvSpPr>
          <p:nvPr>
            <p:ph type="ftr" idx="22"/>
          </p:nvPr>
        </p:nvSpPr>
        <p:spPr>
          <a:xfrm>
            <a:off x="609480" y="6289560"/>
            <a:ext cx="61268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 </a:t>
            </a:r>
            <a:endParaRPr lang="en-US" sz="11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055" name="PlaceHolder 2"/>
          <p:cNvSpPr>
            <a:spLocks noGrp="1"/>
          </p:cNvSpPr>
          <p:nvPr>
            <p:ph type="sldNum" idx="23"/>
          </p:nvPr>
        </p:nvSpPr>
        <p:spPr>
          <a:xfrm>
            <a:off x="10665360" y="6289560"/>
            <a:ext cx="9176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lt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73EE6286-6D28-469F-B8FB-1F7FEC007CD3}" type="slidenum">
              <a:rPr lang="en-US" sz="1100" b="0" u="none" strike="noStrike">
                <a:solidFill>
                  <a:schemeClr val="lt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‹#›</a:t>
            </a:fld>
            <a:endParaRPr lang="en-US" sz="11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056" name="PlaceHolder 3"/>
          <p:cNvSpPr>
            <a:spLocks noGrp="1"/>
          </p:cNvSpPr>
          <p:nvPr>
            <p:ph type="dt" idx="24"/>
          </p:nvPr>
        </p:nvSpPr>
        <p:spPr>
          <a:xfrm>
            <a:off x="8992800" y="6289560"/>
            <a:ext cx="126612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FFFFFF"/>
                </a:solidFill>
                <a:uFillTx/>
                <a:latin typeface="Times New Roman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15A3E"/>
            </a:gs>
            <a:gs pos="100000">
              <a:srgbClr val="AF432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7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2058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059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060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061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062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063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064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065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066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067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068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069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070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071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072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073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grpSp>
          <p:nvGrpSpPr>
            <p:cNvPr id="2074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2075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076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077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078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079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2080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2081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082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083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084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085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2086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087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088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089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090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  <p:grpSp>
          <p:nvGrpSpPr>
            <p:cNvPr id="2091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2092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093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094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095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096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2097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2098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099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100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101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102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2103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04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05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06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07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</p:grpSp>
      <p:cxnSp>
        <p:nvCxnSpPr>
          <p:cNvPr id="2108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2109" name="群組 7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2110" name="直線接點​​ 8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111" name="直線接點 9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112" name="直線接點 10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113" name="直線接點​​ 11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114" name="直線接點​​ 12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115" name="直線接點​ 13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116" name="直線接點​​ 14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117" name="直線接點 15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118" name="直線接點 16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119" name="直線接點 17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120" name="直線接點​​ 18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121" name="直線接點​​ 19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122" name="直線接點​​ 20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123" name="直線接點 21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124" name="直線接點​​ 22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125" name="直線接點 23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grpSp>
          <p:nvGrpSpPr>
            <p:cNvPr id="2126" name="群組 24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2127" name="直線接點 42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128" name="直線接點 43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129" name="直線接點 44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130" name="直線接點 45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131" name="直線接點 46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2132" name="群組 47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2133" name="直線接點 53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2134" name="直線接點 54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2135" name="直線接點 55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2136" name="直線接點 56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2137" name="直線接點​​ 57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2138" name="直線接點 48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139" name="直線接點​​ 49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140" name="直線接點​​ 50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141" name="直線接點 51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142" name="直線接點 52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  <p:grpSp>
          <p:nvGrpSpPr>
            <p:cNvPr id="2143" name="群組 25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2144" name="直線接點 26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145" name="直線接點 27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146" name="直線接點 28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147" name="直線接點 29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148" name="直線接點 30"/>
              <p:cNvCxnSpPr/>
              <p:nvPr/>
            </p:nvCxnSpPr>
            <p:spPr>
              <a:xfrm flipH="1"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2149" name="群組 31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2150" name="直線接點 37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2151" name="直線接點 38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2152" name="直線接點 39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2153" name="直線接點 40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2154" name="直線接點​​ 41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2155" name="直線接點 32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156" name="直線接點​​ 33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157" name="直線接點 34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158" name="直線接點 35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159" name="直線接點 36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</p:grpSp>
      <p:sp>
        <p:nvSpPr>
          <p:cNvPr id="2160" name="矩形 59"/>
          <p:cNvSpPr/>
          <p:nvPr/>
        </p:nvSpPr>
        <p:spPr>
          <a:xfrm>
            <a:off x="0" y="0"/>
            <a:ext cx="7314120" cy="685692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69000">
                <a:srgbClr val="FFFFFF"/>
              </a:gs>
              <a:gs pos="100000">
                <a:srgbClr val="F2F2F2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icrosoft JhengHei UI"/>
              <a:ea typeface="Microsoft JhengHei UI"/>
            </a:endParaRPr>
          </a:p>
        </p:txBody>
      </p:sp>
      <p:cxnSp>
        <p:nvCxnSpPr>
          <p:cNvPr id="2161" name="直線接點​​ 58"/>
          <p:cNvCxnSpPr/>
          <p:nvPr/>
        </p:nvCxnSpPr>
        <p:spPr>
          <a:xfrm>
            <a:off x="7922880" y="2895480"/>
            <a:ext cx="3660480" cy="1080"/>
          </a:xfrm>
          <a:prstGeom prst="straightConnector1">
            <a:avLst/>
          </a:prstGeom>
          <a:ln w="19050">
            <a:solidFill>
              <a:srgbClr val="FFFFFF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53000">
              <a:srgbClr val="FFFFFF"/>
            </a:gs>
            <a:gs pos="100000">
              <a:srgbClr val="F2F2F2">
                <a:alpha val="65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2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2163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164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165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166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167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168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169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170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171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172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173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174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175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176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177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178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grpSp>
          <p:nvGrpSpPr>
            <p:cNvPr id="2179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2180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81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82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83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84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2185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2186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187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188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189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190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2191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92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93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94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95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  <p:grpSp>
          <p:nvGrpSpPr>
            <p:cNvPr id="2196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2197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98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99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200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201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2202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2203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204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205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206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207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2208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209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210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211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212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</p:grpSp>
      <p:cxnSp>
        <p:nvCxnSpPr>
          <p:cNvPr id="2213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sp>
        <p:nvSpPr>
          <p:cNvPr id="22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請按這裡編輯題名文字格式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15" name="PlaceHolder 2"/>
          <p:cNvSpPr>
            <a:spLocks noGrp="1"/>
          </p:cNvSpPr>
          <p:nvPr>
            <p:ph type="ftr" idx="25"/>
          </p:nvPr>
        </p:nvSpPr>
        <p:spPr>
          <a:xfrm>
            <a:off x="609480" y="6289560"/>
            <a:ext cx="61268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 </a:t>
            </a:r>
            <a:endParaRPr lang="en-US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16" name="PlaceHolder 3"/>
          <p:cNvSpPr>
            <a:spLocks noGrp="1"/>
          </p:cNvSpPr>
          <p:nvPr>
            <p:ph type="sldNum" idx="26"/>
          </p:nvPr>
        </p:nvSpPr>
        <p:spPr>
          <a:xfrm>
            <a:off x="10665360" y="6289560"/>
            <a:ext cx="9176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BBE2C901-3B0A-4D4F-A45F-69C387BFEA2D}" type="slidenum"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‹#›</a:t>
            </a:fld>
            <a:endParaRPr lang="en-US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17" name="PlaceHolder 4"/>
          <p:cNvSpPr>
            <a:spLocks noGrp="1"/>
          </p:cNvSpPr>
          <p:nvPr>
            <p:ph type="dt" idx="27"/>
          </p:nvPr>
        </p:nvSpPr>
        <p:spPr>
          <a:xfrm>
            <a:off x="8992800" y="6289560"/>
            <a:ext cx="126612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221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3200" b="0" u="none" strike="noStrike">
                <a:solidFill>
                  <a:srgbClr val="000000"/>
                </a:solidFill>
                <a:uFillTx/>
                <a:latin typeface="Arial"/>
              </a:rPr>
              <a:t>請按這裡編輯大綱文字格式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2800" b="0" u="none" strike="noStrike">
                <a:solidFill>
                  <a:srgbClr val="000000"/>
                </a:solidFill>
                <a:uFillTx/>
                <a:latin typeface="Arial"/>
              </a:rPr>
              <a:t>第二個大綱層次</a:t>
            </a:r>
            <a:endParaRPr lang="en-US" sz="2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400" b="0" u="none" strike="noStrike">
                <a:solidFill>
                  <a:srgbClr val="000000"/>
                </a:solidFill>
                <a:uFillTx/>
                <a:latin typeface="Arial"/>
              </a:rPr>
              <a:t>第三個大綱層次</a:t>
            </a:r>
            <a:endParaRPr lang="en-US" sz="24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2000" b="0" u="none" strike="noStrike">
                <a:solidFill>
                  <a:srgbClr val="000000"/>
                </a:solidFill>
                <a:uFillTx/>
                <a:latin typeface="Arial"/>
              </a:rPr>
              <a:t>第四個大綱層次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u="none" strike="noStrike">
                <a:solidFill>
                  <a:srgbClr val="000000"/>
                </a:solidFill>
                <a:uFillTx/>
                <a:latin typeface="Arial"/>
              </a:rPr>
              <a:t>第五個大綱層次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u="none" strike="noStrike">
                <a:solidFill>
                  <a:srgbClr val="000000"/>
                </a:solidFill>
                <a:uFillTx/>
                <a:latin typeface="Arial"/>
              </a:rPr>
              <a:t>第六個大綱層次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u="none" strike="noStrike">
                <a:solidFill>
                  <a:srgbClr val="000000"/>
                </a:solidFill>
                <a:uFillTx/>
                <a:latin typeface="Arial"/>
              </a:rPr>
              <a:t>第七個大綱層次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53000">
              <a:srgbClr val="FFFFFF"/>
            </a:gs>
            <a:gs pos="100000">
              <a:srgbClr val="F2F2F2">
                <a:alpha val="65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164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5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6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7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8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9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0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1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2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3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4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5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6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7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8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9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grpSp>
          <p:nvGrpSpPr>
            <p:cNvPr id="180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81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2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3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4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5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186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187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8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9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90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91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92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3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4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5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6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  <p:grpSp>
          <p:nvGrpSpPr>
            <p:cNvPr id="197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98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9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00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01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02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203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204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05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06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07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08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209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0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1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2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3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</p:grpSp>
      <p:cxnSp>
        <p:nvCxnSpPr>
          <p:cNvPr id="214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sp>
        <p:nvSpPr>
          <p:cNvPr id="215" name="PlaceHolder 1"/>
          <p:cNvSpPr>
            <a:spLocks noGrp="1"/>
          </p:cNvSpPr>
          <p:nvPr>
            <p:ph type="ftr" idx="4"/>
          </p:nvPr>
        </p:nvSpPr>
        <p:spPr>
          <a:xfrm>
            <a:off x="609480" y="6289560"/>
            <a:ext cx="61268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 </a:t>
            </a:r>
            <a:endParaRPr lang="en-US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sldNum" idx="5"/>
          </p:nvPr>
        </p:nvSpPr>
        <p:spPr>
          <a:xfrm>
            <a:off x="10665360" y="6289560"/>
            <a:ext cx="9176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87D9DB0-86CF-40A9-8BC9-26A682F6957A}" type="slidenum"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‹#›</a:t>
            </a:fld>
            <a:endParaRPr lang="en-US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dt" idx="6"/>
          </p:nvPr>
        </p:nvSpPr>
        <p:spPr>
          <a:xfrm>
            <a:off x="8992800" y="6289560"/>
            <a:ext cx="126612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53000">
              <a:srgbClr val="FFFFFF"/>
            </a:gs>
            <a:gs pos="100000">
              <a:srgbClr val="F2F2F2">
                <a:alpha val="65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219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20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21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22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23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24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25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26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27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28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29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30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31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32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33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34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grpSp>
          <p:nvGrpSpPr>
            <p:cNvPr id="235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236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37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38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39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40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241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242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43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44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45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46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247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48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49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50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51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  <p:grpSp>
          <p:nvGrpSpPr>
            <p:cNvPr id="252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253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54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55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56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57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258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259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60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61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62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63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264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65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66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67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68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</p:grpSp>
      <p:cxnSp>
        <p:nvCxnSpPr>
          <p:cNvPr id="269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請按這裡編輯題名文字格式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請按這裡編輯大綱文字格式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第二個大綱層次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第三個大綱層次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第四個大綱層次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第五個大綱層次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第六個大綱層次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第七個大綱層次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ftr" idx="7"/>
          </p:nvPr>
        </p:nvSpPr>
        <p:spPr>
          <a:xfrm>
            <a:off x="609480" y="6289560"/>
            <a:ext cx="61268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&lt;頁尾&gt;</a:t>
            </a:r>
            <a:endParaRPr lang="en-US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 type="sldNum" idx="8"/>
          </p:nvPr>
        </p:nvSpPr>
        <p:spPr>
          <a:xfrm>
            <a:off x="10665360" y="6289560"/>
            <a:ext cx="9176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2891E249-CC0B-46C6-8040-C08E5BC4D55D}" type="slidenum"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‹#›</a:t>
            </a:fld>
            <a:endParaRPr lang="en-US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74" name="PlaceHolder 5"/>
          <p:cNvSpPr>
            <a:spLocks noGrp="1"/>
          </p:cNvSpPr>
          <p:nvPr>
            <p:ph type="dt" idx="9"/>
          </p:nvPr>
        </p:nvSpPr>
        <p:spPr>
          <a:xfrm>
            <a:off x="8992800" y="6289560"/>
            <a:ext cx="126612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&lt;日期/時間&gt;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15A3E"/>
            </a:gs>
            <a:gs pos="97000">
              <a:srgbClr val="AF432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278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279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280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281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282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283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284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285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286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287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288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289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290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291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292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293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grpSp>
          <p:nvGrpSpPr>
            <p:cNvPr id="294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295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296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297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298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299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300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301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302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303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304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305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306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307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308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309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310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  <p:grpSp>
          <p:nvGrpSpPr>
            <p:cNvPr id="311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312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313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314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315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316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317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318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319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320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321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322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323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324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325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326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327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</p:grpSp>
      <p:cxnSp>
        <p:nvCxnSpPr>
          <p:cNvPr id="328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329" name="群組 6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330" name="直線接點 7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331" name="直線接點​​ 8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332" name="直線接點 9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333" name="直線接點 10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334" name="直線接點​​ 11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335" name="直線接點​​ 12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336" name="直線接點​ 13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337" name="直線接點​​ 14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338" name="直線接點 15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339" name="直線接點 16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340" name="直線接點 17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341" name="直線接點​​ 18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342" name="直線接點​​ 19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343" name="直線接點​​ 20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344" name="直線接點 21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345" name="直線接點​​ 22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grpSp>
          <p:nvGrpSpPr>
            <p:cNvPr id="346" name="群組 23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347" name="直線接點​​ 41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348" name="直線接點 42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349" name="直線接點 43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350" name="直線接點 44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351" name="直線接點 45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352" name="群組 46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353" name="直線接點 52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354" name="直線接點 53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355" name="直線接點 54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356" name="直線接點 55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357" name="直線接點 56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358" name="直線接點 47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359" name="直線接點 48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360" name="直線接點​​ 49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361" name="直線接點​​ 50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362" name="直線接點 51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  <p:grpSp>
          <p:nvGrpSpPr>
            <p:cNvPr id="363" name="群組 24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364" name="直線接點 25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365" name="直線接點 26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366" name="直線接點 27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367" name="直線接點 28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368" name="直線接點 29"/>
              <p:cNvCxnSpPr/>
              <p:nvPr/>
            </p:nvCxnSpPr>
            <p:spPr>
              <a:xfrm flipH="1"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369" name="群組 30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370" name="直線接點 36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371" name="直線接點 37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372" name="直線接點 38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373" name="直線接點 39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374" name="直線接點 40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375" name="直線接點 31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376" name="直線接點 32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377" name="直線接點​​ 33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378" name="直線接點 34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379" name="直線接點 35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</p:grpSp>
      <p:cxnSp>
        <p:nvCxnSpPr>
          <p:cNvPr id="380" name="直線接點​​ 57"/>
          <p:cNvCxnSpPr/>
          <p:nvPr/>
        </p:nvCxnSpPr>
        <p:spPr>
          <a:xfrm>
            <a:off x="1295280" y="5294160"/>
            <a:ext cx="9602280" cy="1080"/>
          </a:xfrm>
          <a:prstGeom prst="straightConnector1">
            <a:avLst/>
          </a:prstGeom>
          <a:ln w="12700">
            <a:solidFill>
              <a:srgbClr val="FFFFFF"/>
            </a:solidFill>
            <a:round/>
          </a:ln>
        </p:spPr>
      </p:cxnSp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zh-TW" sz="4400" b="0" u="none" strike="noStrike">
                <a:solidFill>
                  <a:srgbClr val="FFFFFF"/>
                </a:solidFill>
                <a:uFillTx/>
                <a:latin typeface="Arial"/>
              </a:rPr>
              <a:t>請按這裡編輯題名文字格式</a:t>
            </a:r>
            <a:endParaRPr lang="en-US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3200" b="0" u="none" strike="noStrike">
                <a:solidFill>
                  <a:srgbClr val="FFFFFF"/>
                </a:solidFill>
                <a:uFillTx/>
                <a:latin typeface="Arial"/>
              </a:rPr>
              <a:t>請按這裡編輯大綱文字格式</a:t>
            </a:r>
            <a:endParaRPr lang="en-US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zh-TW" sz="2800" b="0" u="none" strike="noStrike">
                <a:solidFill>
                  <a:srgbClr val="FFFFFF"/>
                </a:solidFill>
                <a:uFillTx/>
                <a:latin typeface="Arial"/>
              </a:rPr>
              <a:t>第二個大綱層次</a:t>
            </a:r>
            <a:endParaRPr lang="en-US" sz="2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2400" b="0" u="none" strike="noStrike">
                <a:solidFill>
                  <a:srgbClr val="FFFFFF"/>
                </a:solidFill>
                <a:uFillTx/>
                <a:latin typeface="Arial"/>
              </a:rPr>
              <a:t>第三個大綱層次</a:t>
            </a:r>
            <a:endParaRPr lang="en-US" sz="24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zh-TW" sz="2000" b="0" u="none" strike="noStrike">
                <a:solidFill>
                  <a:srgbClr val="FFFFFF"/>
                </a:solidFill>
                <a:uFillTx/>
                <a:latin typeface="Arial"/>
              </a:rPr>
              <a:t>第四個大綱層次</a:t>
            </a:r>
            <a:endParaRPr lang="en-US" sz="2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2000" b="0" u="none" strike="noStrike">
                <a:solidFill>
                  <a:srgbClr val="FFFFFF"/>
                </a:solidFill>
                <a:uFillTx/>
                <a:latin typeface="Arial"/>
              </a:rPr>
              <a:t>第五個大綱層次</a:t>
            </a:r>
            <a:endParaRPr lang="en-US" sz="2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2000" b="0" u="none" strike="noStrike">
                <a:solidFill>
                  <a:srgbClr val="FFFFFF"/>
                </a:solidFill>
                <a:uFillTx/>
                <a:latin typeface="Arial"/>
              </a:rPr>
              <a:t>第六個大綱層次</a:t>
            </a:r>
            <a:endParaRPr lang="en-US" sz="2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2000" b="0" u="none" strike="noStrike">
                <a:solidFill>
                  <a:srgbClr val="FFFFFF"/>
                </a:solidFill>
                <a:uFillTx/>
                <a:latin typeface="Arial"/>
              </a:rPr>
              <a:t>第七個大綱層次</a:t>
            </a:r>
            <a:endParaRPr lang="en-US" sz="2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15A3E"/>
            </a:gs>
            <a:gs pos="97000">
              <a:srgbClr val="AF432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392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393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394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395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396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397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398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399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400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401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402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403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404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405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406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407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grpSp>
          <p:nvGrpSpPr>
            <p:cNvPr id="408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409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410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411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412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413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414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415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416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417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418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419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420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421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422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423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424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  <p:grpSp>
          <p:nvGrpSpPr>
            <p:cNvPr id="425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426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427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428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429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430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431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432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433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434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435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436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437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438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439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440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441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</p:grpSp>
      <p:cxnSp>
        <p:nvCxnSpPr>
          <p:cNvPr id="442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443" name="群組 6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444" name="直線接點 7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445" name="直線接點​​ 8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446" name="直線接點 9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447" name="直線接點 10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448" name="直線接點​​ 11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449" name="直線接點​​ 12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450" name="直線接點​ 13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451" name="直線接點​​ 14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452" name="直線接點 15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453" name="直線接點 16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454" name="直線接點 17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455" name="直線接點​​ 18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456" name="直線接點​​ 19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457" name="直線接點​​ 20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458" name="直線接點 21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459" name="直線接點​​ 22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grpSp>
          <p:nvGrpSpPr>
            <p:cNvPr id="460" name="群組 23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461" name="直線接點​​ 41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462" name="直線接點 42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463" name="直線接點 43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464" name="直線接點 44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465" name="直線接點 45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466" name="群組 46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467" name="直線接點 52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468" name="直線接點 53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469" name="直線接點 54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470" name="直線接點 55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471" name="直線接點 56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472" name="直線接點 47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473" name="直線接點 48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474" name="直線接點​​ 49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475" name="直線接點​​ 50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476" name="直線接點 51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  <p:grpSp>
          <p:nvGrpSpPr>
            <p:cNvPr id="477" name="群組 24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478" name="直線接點 25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479" name="直線接點 26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480" name="直線接點 27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481" name="直線接點 28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482" name="直線接點 29"/>
              <p:cNvCxnSpPr/>
              <p:nvPr/>
            </p:nvCxnSpPr>
            <p:spPr>
              <a:xfrm flipH="1"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483" name="群組 30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484" name="直線接點 36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485" name="直線接點 37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486" name="直線接點 38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487" name="直線接點 39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488" name="直線接點 40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489" name="直線接點 31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490" name="直線接點 32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491" name="直線接點​​ 33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492" name="直線接點 34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493" name="直線接點 35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</p:grpSp>
      <p:cxnSp>
        <p:nvCxnSpPr>
          <p:cNvPr id="494" name="直線接點​​ 57"/>
          <p:cNvCxnSpPr/>
          <p:nvPr/>
        </p:nvCxnSpPr>
        <p:spPr>
          <a:xfrm>
            <a:off x="1295280" y="5294160"/>
            <a:ext cx="9602280" cy="1080"/>
          </a:xfrm>
          <a:prstGeom prst="straightConnector1">
            <a:avLst/>
          </a:prstGeom>
          <a:ln w="12700">
            <a:solidFill>
              <a:srgbClr val="FFFFFF"/>
            </a:solidFill>
            <a:round/>
          </a:ln>
        </p:spPr>
      </p:cxnSp>
      <p:sp>
        <p:nvSpPr>
          <p:cNvPr id="4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請按這裡編輯題名文字格式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15A3E"/>
            </a:gs>
            <a:gs pos="97000">
              <a:srgbClr val="AF432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499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500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501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502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503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504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505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506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507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508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509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510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511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512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513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514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grpSp>
          <p:nvGrpSpPr>
            <p:cNvPr id="515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516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517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518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519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520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521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522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523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524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525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526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527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528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529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530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531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  <p:grpSp>
          <p:nvGrpSpPr>
            <p:cNvPr id="532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533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534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535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536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537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538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539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540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541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542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543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544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545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546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547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548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</p:grpSp>
      <p:cxnSp>
        <p:nvCxnSpPr>
          <p:cNvPr id="549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550" name="群組 6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551" name="直線接點 7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552" name="直線接點​​ 8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553" name="直線接點 9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554" name="直線接點 10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555" name="直線接點​​ 11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556" name="直線接點​​ 12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557" name="直線接點​ 13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558" name="直線接點​​ 14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559" name="直線接點 15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560" name="直線接點 16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561" name="直線接點 17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562" name="直線接點​​ 18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563" name="直線接點​​ 19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564" name="直線接點​​ 20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565" name="直線接點 21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566" name="直線接點​​ 22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grpSp>
          <p:nvGrpSpPr>
            <p:cNvPr id="567" name="群組 23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568" name="直線接點​​ 41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569" name="直線接點 42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570" name="直線接點 43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571" name="直線接點 44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572" name="直線接點 45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573" name="群組 46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574" name="直線接點 52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575" name="直線接點 53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576" name="直線接點 54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577" name="直線接點 55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578" name="直線接點 56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579" name="直線接點 47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580" name="直線接點 48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581" name="直線接點​​ 49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582" name="直線接點​​ 50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583" name="直線接點 51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  <p:grpSp>
          <p:nvGrpSpPr>
            <p:cNvPr id="584" name="群組 24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585" name="直線接點 25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586" name="直線接點 26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587" name="直線接點 27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588" name="直線接點 28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589" name="直線接點 29"/>
              <p:cNvCxnSpPr/>
              <p:nvPr/>
            </p:nvCxnSpPr>
            <p:spPr>
              <a:xfrm flipH="1"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590" name="群組 30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591" name="直線接點 36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592" name="直線接點 37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593" name="直線接點 38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594" name="直線接點 39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595" name="直線接點 40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596" name="直線接點 31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597" name="直線接點 32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598" name="直線接點​​ 33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599" name="直線接點 34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600" name="直線接點 35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</p:grpSp>
      <p:cxnSp>
        <p:nvCxnSpPr>
          <p:cNvPr id="601" name="直線接點​​ 57"/>
          <p:cNvCxnSpPr/>
          <p:nvPr/>
        </p:nvCxnSpPr>
        <p:spPr>
          <a:xfrm>
            <a:off x="1295280" y="5294160"/>
            <a:ext cx="9602280" cy="1080"/>
          </a:xfrm>
          <a:prstGeom prst="straightConnector1">
            <a:avLst/>
          </a:prstGeom>
          <a:ln w="12700">
            <a:solidFill>
              <a:srgbClr val="FFFFFF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15A3E"/>
            </a:gs>
            <a:gs pos="97000">
              <a:srgbClr val="AF432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2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603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604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605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606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607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608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609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610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611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612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613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614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615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616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617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618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grpSp>
          <p:nvGrpSpPr>
            <p:cNvPr id="619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620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621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622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623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624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625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626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627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628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629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630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631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632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633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634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635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  <p:grpSp>
          <p:nvGrpSpPr>
            <p:cNvPr id="636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637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638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639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640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641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642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643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644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645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646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647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648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649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650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651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652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</p:grpSp>
      <p:cxnSp>
        <p:nvCxnSpPr>
          <p:cNvPr id="653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654" name="群組 6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655" name="直線接點 7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656" name="直線接點​​ 8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657" name="直線接點 9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658" name="直線接點 10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659" name="直線接點​​ 11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660" name="直線接點​​ 12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661" name="直線接點​ 13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662" name="直線接點​​ 14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663" name="直線接點 15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664" name="直線接點 16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665" name="直線接點 17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666" name="直線接點​​ 18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667" name="直線接點​​ 19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668" name="直線接點​​ 20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669" name="直線接點 21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670" name="直線接點​​ 22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grpSp>
          <p:nvGrpSpPr>
            <p:cNvPr id="671" name="群組 23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672" name="直線接點​​ 41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673" name="直線接點 42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674" name="直線接點 43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675" name="直線接點 44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676" name="直線接點 45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677" name="群組 46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678" name="直線接點 52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679" name="直線接點 53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680" name="直線接點 54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681" name="直線接點 55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682" name="直線接點 56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683" name="直線接點 47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684" name="直線接點 48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685" name="直線接點​​ 49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686" name="直線接點​​ 50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687" name="直線接點 51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  <p:grpSp>
          <p:nvGrpSpPr>
            <p:cNvPr id="688" name="群組 24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689" name="直線接點 25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690" name="直線接點 26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691" name="直線接點 27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692" name="直線接點 28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693" name="直線接點 29"/>
              <p:cNvCxnSpPr/>
              <p:nvPr/>
            </p:nvCxnSpPr>
            <p:spPr>
              <a:xfrm flipH="1"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694" name="群組 30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695" name="直線接點 36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696" name="直線接點 37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697" name="直線接點 38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698" name="直線接點 39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699" name="直線接點 40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700" name="直線接點 31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701" name="直線接點 32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702" name="直線接點​​ 33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703" name="直線接點 34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704" name="直線接點 35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</p:grpSp>
      <p:cxnSp>
        <p:nvCxnSpPr>
          <p:cNvPr id="705" name="直線接點​​ 57"/>
          <p:cNvCxnSpPr/>
          <p:nvPr/>
        </p:nvCxnSpPr>
        <p:spPr>
          <a:xfrm>
            <a:off x="1295280" y="5294160"/>
            <a:ext cx="9602280" cy="1080"/>
          </a:xfrm>
          <a:prstGeom prst="straightConnector1">
            <a:avLst/>
          </a:prstGeom>
          <a:ln w="12700">
            <a:solidFill>
              <a:srgbClr val="FFFFFF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15A3E"/>
            </a:gs>
            <a:gs pos="97000">
              <a:srgbClr val="AF432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707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708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709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710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711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712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713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714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715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716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717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718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719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720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721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722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grpSp>
          <p:nvGrpSpPr>
            <p:cNvPr id="723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724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725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726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727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728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729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730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731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732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733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734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735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736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737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738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739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  <p:grpSp>
          <p:nvGrpSpPr>
            <p:cNvPr id="740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741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742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743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744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745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746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747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748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749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750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751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752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753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754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755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756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</p:grpSp>
      <p:cxnSp>
        <p:nvCxnSpPr>
          <p:cNvPr id="757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758" name="群組 6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759" name="直線接點 7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760" name="直線接點​​ 8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761" name="直線接點 9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762" name="直線接點 10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763" name="直線接點​​ 11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764" name="直線接點​​ 12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765" name="直線接點​ 13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766" name="直線接點​​ 14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767" name="直線接點 15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768" name="直線接點 16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769" name="直線接點 17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770" name="直線接點​​ 18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771" name="直線接點​​ 19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772" name="直線接點​​ 20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773" name="直線接點 21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774" name="直線接點​​ 22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grpSp>
          <p:nvGrpSpPr>
            <p:cNvPr id="775" name="群組 23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776" name="直線接點​​ 41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777" name="直線接點 42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778" name="直線接點 43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779" name="直線接點 44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780" name="直線接點 45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781" name="群組 46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782" name="直線接點 52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783" name="直線接點 53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784" name="直線接點 54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785" name="直線接點 55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786" name="直線接點 56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787" name="直線接點 47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788" name="直線接點 48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789" name="直線接點​​ 49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790" name="直線接點​​ 50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791" name="直線接點 51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  <p:grpSp>
          <p:nvGrpSpPr>
            <p:cNvPr id="792" name="群組 24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793" name="直線接點 25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794" name="直線接點 26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795" name="直線接點 27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796" name="直線接點 28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797" name="直線接點 29"/>
              <p:cNvCxnSpPr/>
              <p:nvPr/>
            </p:nvCxnSpPr>
            <p:spPr>
              <a:xfrm flipH="1"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798" name="群組 30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799" name="直線接點 36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800" name="直線接點 37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801" name="直線接點 38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802" name="直線接點 39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803" name="直線接點 40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804" name="直線接點 31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805" name="直線接點 32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806" name="直線接點​​ 33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807" name="直線接點 34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808" name="直線接點 35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</p:grpSp>
      <p:cxnSp>
        <p:nvCxnSpPr>
          <p:cNvPr id="809" name="直線接點​​ 57"/>
          <p:cNvCxnSpPr/>
          <p:nvPr/>
        </p:nvCxnSpPr>
        <p:spPr>
          <a:xfrm>
            <a:off x="1295280" y="5294160"/>
            <a:ext cx="9602280" cy="1080"/>
          </a:xfrm>
          <a:prstGeom prst="straightConnector1">
            <a:avLst/>
          </a:prstGeom>
          <a:ln w="12700">
            <a:solidFill>
              <a:srgbClr val="FFFFFF"/>
            </a:solidFill>
            <a:round/>
          </a:ln>
        </p:spPr>
      </p:cxnSp>
      <p:sp>
        <p:nvSpPr>
          <p:cNvPr id="8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請按這裡編輯題名文字格式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請按這裡編輯大綱文字格式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第二個大綱層次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第三個大綱層次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第四個大綱層次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第五個大綱層次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第六個大綱層次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第七個大綱層次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PlaceHolder 1"/>
          <p:cNvSpPr>
            <a:spLocks noGrp="1"/>
          </p:cNvSpPr>
          <p:nvPr>
            <p:ph type="title"/>
          </p:nvPr>
        </p:nvSpPr>
        <p:spPr>
          <a:xfrm>
            <a:off x="1293840" y="1909440"/>
            <a:ext cx="9603360" cy="3382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4000" b="1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體育用品店</a:t>
            </a:r>
            <a:r>
              <a:rPr sz="4000"/>
              <a:t/>
            </a:r>
            <a:br>
              <a:rPr sz="4000"/>
            </a:br>
            <a:r>
              <a:rPr lang="zh-TW" sz="4000" b="1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訂單和庫存管理系統專案說明</a:t>
            </a:r>
            <a:endParaRPr lang="en-US" sz="4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27" name="PlaceHolder 2"/>
          <p:cNvSpPr>
            <a:spLocks noGrp="1"/>
          </p:cNvSpPr>
          <p:nvPr>
            <p:ph type="subTitle"/>
          </p:nvPr>
        </p:nvSpPr>
        <p:spPr>
          <a:xfrm>
            <a:off x="1293840" y="5432400"/>
            <a:ext cx="9603360" cy="456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2000" b="0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@</a:t>
            </a:r>
            <a:r>
              <a:rPr lang="zh-TW" sz="2000" b="0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作業</a:t>
            </a:r>
            <a:r>
              <a:rPr lang="en-US" sz="2000" b="0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5-202502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程式目錄結構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45" name="PlaceHolder 2"/>
          <p:cNvSpPr>
            <a:spLocks noGrp="1"/>
          </p:cNvSpPr>
          <p:nvPr>
            <p:ph/>
          </p:nvPr>
        </p:nvSpPr>
        <p:spPr>
          <a:xfrm>
            <a:off x="1295280" y="1981080"/>
            <a:ext cx="9600120" cy="3808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fontScale="85000" lnSpcReduction="19999"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📁 product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（產品管理）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ProductManagerUI.java → 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產品管理介面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800"/>
              </a:spcBef>
              <a:buNone/>
              <a:tabLst>
                <a:tab pos="0" algn="l"/>
              </a:tabLst>
            </a:pP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  <a:tabLst>
                <a:tab pos="0" algn="l"/>
              </a:tabLst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📂 dao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（資料存取層 </a:t>
            </a: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- 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直接與 </a:t>
            </a: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MySQL 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互動）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  <a:tabLst>
                <a:tab pos="0" algn="l"/>
              </a:tabLst>
            </a:pP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負責對 </a:t>
            </a: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MySQL 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進行 </a:t>
            </a: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CRUD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（新增、查詢、更新、刪除） 操作。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  <a:tabLst>
                <a:tab pos="0" algn="l"/>
              </a:tabLst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EmployDao.java → 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員工資料存取介面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  <a:tabLst>
                <a:tab pos="0" algn="l"/>
              </a:tabLst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MemberDao.java → 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會員資料存取介面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  <a:tabLst>
                <a:tab pos="0" algn="l"/>
              </a:tabLst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PorderDao.java → 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訂單資料存取介面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  <a:tabLst>
                <a:tab pos="0" algn="l"/>
              </a:tabLst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PorderSummaryDao.java → 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訂單摘要查詢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  <a:tabLst>
                <a:tab pos="0" algn="l"/>
              </a:tabLst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ProductDao.java → 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產品資料存取介面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程式目錄結構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47" name="PlaceHolder 2"/>
          <p:cNvSpPr>
            <a:spLocks noGrp="1"/>
          </p:cNvSpPr>
          <p:nvPr>
            <p:ph/>
          </p:nvPr>
        </p:nvSpPr>
        <p:spPr>
          <a:xfrm>
            <a:off x="1295280" y="1981080"/>
            <a:ext cx="9600120" cy="3808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📁 impl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DAO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具體實作）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EmployDaoImpl.java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員工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DAO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實作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MemberDaoImpl.java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會員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DAO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實作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PorderDaoImpl.java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DAO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實作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PorderSummaryDaoImpl.java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訂單摘要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DAO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實作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ProductDaoImpl.java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產品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DAO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實作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800"/>
              </a:spcBef>
              <a:buNone/>
              <a:tabLst>
                <a:tab pos="0" algn="l"/>
              </a:tabLst>
            </a:pP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程式目錄結構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49" name="PlaceHolder 2"/>
          <p:cNvSpPr>
            <a:spLocks noGrp="1"/>
          </p:cNvSpPr>
          <p:nvPr>
            <p:ph/>
          </p:nvPr>
        </p:nvSpPr>
        <p:spPr>
          <a:xfrm>
            <a:off x="1295280" y="1981080"/>
            <a:ext cx="9600120" cy="3808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📂 model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（數據模型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-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定義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POJO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類別）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對應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MySQL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的資料表，每個類別代表一個 表的結構。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Employ.java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員工類別（對應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employ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資料表）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Member.java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會員類別（對應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member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資料表）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Porder.java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訂單類別（對應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porder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資料表）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PorderSummary.java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訂單摘要類別（用於統計）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Product.java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產品類別（對應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product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資料表）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程式目錄結構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51" name="PlaceHolder 2"/>
          <p:cNvSpPr>
            <a:spLocks noGrp="1"/>
          </p:cNvSpPr>
          <p:nvPr>
            <p:ph/>
          </p:nvPr>
        </p:nvSpPr>
        <p:spPr>
          <a:xfrm>
            <a:off x="1295280" y="1981080"/>
            <a:ext cx="9600120" cy="3808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📂 service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（業務邏輯層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-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處理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DAO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操作）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負責調用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DAO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，執行 交易管理（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Transaction Management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） 及 商業邏輯。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EmployService.java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員工業務邏輯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MemberService.java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會員業務邏輯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PorderService.java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訂單業務邏輯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ProductService.java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產品業務邏輯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程式目錄結構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53" name="PlaceHolder 2"/>
          <p:cNvSpPr>
            <a:spLocks noGrp="1"/>
          </p:cNvSpPr>
          <p:nvPr>
            <p:ph/>
          </p:nvPr>
        </p:nvSpPr>
        <p:spPr>
          <a:xfrm>
            <a:off x="1295280" y="1981080"/>
            <a:ext cx="9600120" cy="3808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📁 impl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Service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具體實作）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EmployServiceImpl.java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員工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Service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實作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MemberServiceImpl.java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會員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Service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實作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PorderServiceImpl.java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Service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實作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ProductServiceImpl.java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產品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Service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實作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程式目錄結構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55" name="PlaceHolder 2"/>
          <p:cNvSpPr>
            <a:spLocks noGrp="1"/>
          </p:cNvSpPr>
          <p:nvPr>
            <p:ph/>
          </p:nvPr>
        </p:nvSpPr>
        <p:spPr>
          <a:xfrm>
            <a:off x="1295280" y="1981080"/>
            <a:ext cx="9600120" cy="3808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📂 util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（工具類別 </a:t>
            </a: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- 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提供共用函式）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DbConnection.java → MySQL 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連線工具類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Tool.java → 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其他工具函式，例如 檔案存取、格式轉換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程式目錄結構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57" name="PlaceHolder 2"/>
          <p:cNvSpPr>
            <a:spLocks noGrp="1"/>
          </p:cNvSpPr>
          <p:nvPr>
            <p:ph/>
          </p:nvPr>
        </p:nvSpPr>
        <p:spPr>
          <a:xfrm>
            <a:off x="1295280" y="1981080"/>
            <a:ext cx="9600120" cy="3808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📌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總結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這個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MVC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架構 的系統包含：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Controller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UI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介面） →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controller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資料夾（使用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JFrame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來顯示介面）。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Model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（資料模型） →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model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資料夾（定義對應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MySQL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的類別）。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DAO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（資料存取層） →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dao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資料夾（負責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CRUD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操作）。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Service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（業務邏輯層） →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service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資料夾（處理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DAO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操作及交易管理）。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Util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（工具類） →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util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資料夾（提供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MySQL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連線與工具函式）。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PlaceHolder 1"/>
          <p:cNvSpPr>
            <a:spLocks noGrp="1"/>
          </p:cNvSpPr>
          <p:nvPr>
            <p:ph type="title"/>
          </p:nvPr>
        </p:nvSpPr>
        <p:spPr>
          <a:xfrm>
            <a:off x="1295280" y="2541600"/>
            <a:ext cx="9600120" cy="2742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85000"/>
              </a:lnSpc>
              <a:buNone/>
              <a:tabLst>
                <a:tab pos="0" algn="l"/>
              </a:tabLst>
            </a:pPr>
            <a:r>
              <a:rPr lang="zh-TW" sz="6000" b="1" u="none" strike="noStrike">
                <a:solidFill>
                  <a:schemeClr val="lt1"/>
                </a:solidFill>
                <a:uFillTx/>
                <a:latin typeface="Microsoft JhengHei UI"/>
                <a:ea typeface="Microsoft JhengHei UI"/>
              </a:rPr>
              <a:t>使用介面介紹</a:t>
            </a:r>
            <a:endParaRPr lang="en-US" sz="6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59" name="PlaceHolder 2"/>
          <p:cNvSpPr>
            <a:spLocks noGrp="1"/>
          </p:cNvSpPr>
          <p:nvPr>
            <p:ph/>
          </p:nvPr>
        </p:nvSpPr>
        <p:spPr>
          <a:xfrm>
            <a:off x="1295280" y="5431680"/>
            <a:ext cx="9600120" cy="456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使用介面架構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61" name="文字方塊 2"/>
          <p:cNvSpPr/>
          <p:nvPr/>
        </p:nvSpPr>
        <p:spPr>
          <a:xfrm>
            <a:off x="5216400" y="1440000"/>
            <a:ext cx="3243240" cy="455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2400" b="0" u="none" strike="noStrike">
                <a:solidFill>
                  <a:schemeClr val="dk1"/>
                </a:solidFill>
                <a:uFillTx/>
                <a:latin typeface="Arial"/>
              </a:rPr>
              <a:t>體育用品店登入首頁</a:t>
            </a:r>
            <a:endParaRPr lang="en-US" sz="2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62" name="文字方塊 3"/>
          <p:cNvSpPr/>
          <p:nvPr/>
        </p:nvSpPr>
        <p:spPr>
          <a:xfrm>
            <a:off x="3675240" y="2534760"/>
            <a:ext cx="1150560" cy="3639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員工登入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63" name="文字方塊 4"/>
          <p:cNvSpPr/>
          <p:nvPr/>
        </p:nvSpPr>
        <p:spPr>
          <a:xfrm>
            <a:off x="9433440" y="2518560"/>
            <a:ext cx="1150560" cy="3639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客戶登入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64" name="文字方塊 5"/>
          <p:cNvSpPr/>
          <p:nvPr/>
        </p:nvSpPr>
        <p:spPr>
          <a:xfrm>
            <a:off x="1065240" y="3116520"/>
            <a:ext cx="1150560" cy="3639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訂單管理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65" name="文字方塊 6"/>
          <p:cNvSpPr/>
          <p:nvPr/>
        </p:nvSpPr>
        <p:spPr>
          <a:xfrm>
            <a:off x="2370240" y="3116520"/>
            <a:ext cx="1150560" cy="3639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產品管理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66" name="文字方塊 7"/>
          <p:cNvSpPr/>
          <p:nvPr/>
        </p:nvSpPr>
        <p:spPr>
          <a:xfrm>
            <a:off x="3675240" y="3120840"/>
            <a:ext cx="1150560" cy="3639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客戶管理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67" name="文字方塊 8"/>
          <p:cNvSpPr/>
          <p:nvPr/>
        </p:nvSpPr>
        <p:spPr>
          <a:xfrm>
            <a:off x="4980240" y="3116520"/>
            <a:ext cx="1731600" cy="3639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員工管理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68" name="文字方塊 9"/>
          <p:cNvSpPr/>
          <p:nvPr/>
        </p:nvSpPr>
        <p:spPr>
          <a:xfrm>
            <a:off x="9433440" y="3108240"/>
            <a:ext cx="1150560" cy="3639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訂單管理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69" name="文字方塊 10"/>
          <p:cNvSpPr/>
          <p:nvPr/>
        </p:nvSpPr>
        <p:spPr>
          <a:xfrm>
            <a:off x="1065240" y="3678840"/>
            <a:ext cx="115056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新增訂單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70" name="文字方塊 11"/>
          <p:cNvSpPr/>
          <p:nvPr/>
        </p:nvSpPr>
        <p:spPr>
          <a:xfrm>
            <a:off x="1065240" y="4240800"/>
            <a:ext cx="115056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查詢訂單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71" name="文字方塊 12"/>
          <p:cNvSpPr/>
          <p:nvPr/>
        </p:nvSpPr>
        <p:spPr>
          <a:xfrm>
            <a:off x="1065240" y="4802760"/>
            <a:ext cx="115056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編輯訂單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72" name="文字方塊 13"/>
          <p:cNvSpPr/>
          <p:nvPr/>
        </p:nvSpPr>
        <p:spPr>
          <a:xfrm>
            <a:off x="1065240" y="5364720"/>
            <a:ext cx="115056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刪除訂單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73" name="文字方塊 14"/>
          <p:cNvSpPr/>
          <p:nvPr/>
        </p:nvSpPr>
        <p:spPr>
          <a:xfrm>
            <a:off x="2370240" y="3678840"/>
            <a:ext cx="115056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管理產品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74" name="文字方塊 15"/>
          <p:cNvSpPr/>
          <p:nvPr/>
        </p:nvSpPr>
        <p:spPr>
          <a:xfrm>
            <a:off x="2370240" y="4240800"/>
            <a:ext cx="115056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新增產品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75" name="文字方塊 16"/>
          <p:cNvSpPr/>
          <p:nvPr/>
        </p:nvSpPr>
        <p:spPr>
          <a:xfrm>
            <a:off x="2370240" y="4802760"/>
            <a:ext cx="115056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編輯產品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76" name="文字方塊 17"/>
          <p:cNvSpPr/>
          <p:nvPr/>
        </p:nvSpPr>
        <p:spPr>
          <a:xfrm>
            <a:off x="2370240" y="5364720"/>
            <a:ext cx="115056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刪除產品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77" name="文字方塊 18"/>
          <p:cNvSpPr/>
          <p:nvPr/>
        </p:nvSpPr>
        <p:spPr>
          <a:xfrm>
            <a:off x="3675240" y="3678840"/>
            <a:ext cx="115056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管理客戶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78" name="文字方塊 19"/>
          <p:cNvSpPr/>
          <p:nvPr/>
        </p:nvSpPr>
        <p:spPr>
          <a:xfrm>
            <a:off x="3675240" y="4240800"/>
            <a:ext cx="115056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新增客戶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79" name="文字方塊 20"/>
          <p:cNvSpPr/>
          <p:nvPr/>
        </p:nvSpPr>
        <p:spPr>
          <a:xfrm>
            <a:off x="3675240" y="4802760"/>
            <a:ext cx="115056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編輯客戶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80" name="文字方塊 21"/>
          <p:cNvSpPr/>
          <p:nvPr/>
        </p:nvSpPr>
        <p:spPr>
          <a:xfrm>
            <a:off x="3675240" y="5364720"/>
            <a:ext cx="115056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刪除客戶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81" name="文字方塊 22"/>
          <p:cNvSpPr/>
          <p:nvPr/>
        </p:nvSpPr>
        <p:spPr>
          <a:xfrm>
            <a:off x="4980240" y="3654720"/>
            <a:ext cx="173160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修改個人資料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82" name="文字方塊 23"/>
          <p:cNvSpPr/>
          <p:nvPr/>
        </p:nvSpPr>
        <p:spPr>
          <a:xfrm>
            <a:off x="4980240" y="4240800"/>
            <a:ext cx="173160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管理員工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83" name="文字方塊 25"/>
          <p:cNvSpPr/>
          <p:nvPr/>
        </p:nvSpPr>
        <p:spPr>
          <a:xfrm>
            <a:off x="9442800" y="3632040"/>
            <a:ext cx="1150560" cy="3639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新增訂單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84" name="文字方塊 26"/>
          <p:cNvSpPr/>
          <p:nvPr/>
        </p:nvSpPr>
        <p:spPr>
          <a:xfrm>
            <a:off x="9442800" y="4194000"/>
            <a:ext cx="1150560" cy="3639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查詢訂單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85" name="文字方塊 27"/>
          <p:cNvSpPr/>
          <p:nvPr/>
        </p:nvSpPr>
        <p:spPr>
          <a:xfrm>
            <a:off x="9442800" y="4755960"/>
            <a:ext cx="1150560" cy="3639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編輯訂單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86" name="文字方塊 28"/>
          <p:cNvSpPr/>
          <p:nvPr/>
        </p:nvSpPr>
        <p:spPr>
          <a:xfrm>
            <a:off x="9442800" y="5317920"/>
            <a:ext cx="1150560" cy="3639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刪除訂單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87" name="文字方塊 32"/>
          <p:cNvSpPr/>
          <p:nvPr/>
        </p:nvSpPr>
        <p:spPr>
          <a:xfrm>
            <a:off x="6846120" y="3116520"/>
            <a:ext cx="1731600" cy="3639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報表管理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88" name="文字方塊 34"/>
          <p:cNvSpPr/>
          <p:nvPr/>
        </p:nvSpPr>
        <p:spPr>
          <a:xfrm>
            <a:off x="6846120" y="3654720"/>
            <a:ext cx="173160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員工銷售圖表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89" name="文字方塊 36"/>
          <p:cNvSpPr/>
          <p:nvPr/>
        </p:nvSpPr>
        <p:spPr>
          <a:xfrm>
            <a:off x="6846120" y="4240800"/>
            <a:ext cx="173160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產品銷售圖表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90" name="文字方塊 37"/>
          <p:cNvSpPr/>
          <p:nvPr/>
        </p:nvSpPr>
        <p:spPr>
          <a:xfrm>
            <a:off x="6849000" y="4755960"/>
            <a:ext cx="173160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客戶銷售圖表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291" name="直線單箭頭接點 49"/>
          <p:cNvCxnSpPr>
            <a:stCxn id="2262" idx="2"/>
            <a:endCxn id="2264" idx="0"/>
          </p:cNvCxnSpPr>
          <p:nvPr/>
        </p:nvCxnSpPr>
        <p:spPr>
          <a:xfrm flipH="1">
            <a:off x="1640520" y="2898720"/>
            <a:ext cx="2610360" cy="218160"/>
          </a:xfrm>
          <a:prstGeom prst="straightConnector1">
            <a:avLst/>
          </a:prstGeom>
          <a:ln w="0">
            <a:solidFill>
              <a:srgbClr val="D15A3E"/>
            </a:solidFill>
            <a:tailEnd type="triangle" w="med" len="med"/>
          </a:ln>
        </p:spPr>
      </p:cxnSp>
      <p:cxnSp>
        <p:nvCxnSpPr>
          <p:cNvPr id="2292" name="直線單箭頭接點 51"/>
          <p:cNvCxnSpPr>
            <a:stCxn id="2262" idx="2"/>
            <a:endCxn id="2265" idx="0"/>
          </p:cNvCxnSpPr>
          <p:nvPr/>
        </p:nvCxnSpPr>
        <p:spPr>
          <a:xfrm flipH="1">
            <a:off x="2945520" y="2898720"/>
            <a:ext cx="1305360" cy="218160"/>
          </a:xfrm>
          <a:prstGeom prst="straightConnector1">
            <a:avLst/>
          </a:prstGeom>
          <a:ln w="0">
            <a:solidFill>
              <a:srgbClr val="D15A3E"/>
            </a:solidFill>
            <a:tailEnd type="triangle" w="med" len="med"/>
          </a:ln>
        </p:spPr>
      </p:cxnSp>
      <p:cxnSp>
        <p:nvCxnSpPr>
          <p:cNvPr id="2293" name="直線單箭頭接點 54"/>
          <p:cNvCxnSpPr>
            <a:stCxn id="2262" idx="2"/>
            <a:endCxn id="2266" idx="0"/>
          </p:cNvCxnSpPr>
          <p:nvPr/>
        </p:nvCxnSpPr>
        <p:spPr>
          <a:xfrm>
            <a:off x="4250520" y="2898720"/>
            <a:ext cx="360" cy="222480"/>
          </a:xfrm>
          <a:prstGeom prst="straightConnector1">
            <a:avLst/>
          </a:prstGeom>
          <a:ln w="0">
            <a:solidFill>
              <a:srgbClr val="D15A3E"/>
            </a:solidFill>
            <a:tailEnd type="triangle" w="med" len="med"/>
          </a:ln>
        </p:spPr>
      </p:cxnSp>
      <p:cxnSp>
        <p:nvCxnSpPr>
          <p:cNvPr id="2294" name="直線單箭頭接點 57"/>
          <p:cNvCxnSpPr>
            <a:stCxn id="2262" idx="2"/>
            <a:endCxn id="2267" idx="0"/>
          </p:cNvCxnSpPr>
          <p:nvPr/>
        </p:nvCxnSpPr>
        <p:spPr>
          <a:xfrm>
            <a:off x="4250520" y="2898720"/>
            <a:ext cx="1595880" cy="218160"/>
          </a:xfrm>
          <a:prstGeom prst="straightConnector1">
            <a:avLst/>
          </a:prstGeom>
          <a:ln w="0">
            <a:solidFill>
              <a:srgbClr val="D15A3E"/>
            </a:solidFill>
            <a:tailEnd type="triangle" w="med" len="med"/>
          </a:ln>
        </p:spPr>
      </p:cxnSp>
      <p:cxnSp>
        <p:nvCxnSpPr>
          <p:cNvPr id="2295" name="直線單箭頭接點 60"/>
          <p:cNvCxnSpPr>
            <a:stCxn id="2262" idx="2"/>
            <a:endCxn id="2287" idx="0"/>
          </p:cNvCxnSpPr>
          <p:nvPr/>
        </p:nvCxnSpPr>
        <p:spPr>
          <a:xfrm>
            <a:off x="4250520" y="2898720"/>
            <a:ext cx="3461760" cy="218160"/>
          </a:xfrm>
          <a:prstGeom prst="straightConnector1">
            <a:avLst/>
          </a:prstGeom>
          <a:ln w="0">
            <a:solidFill>
              <a:srgbClr val="D15A3E"/>
            </a:solidFill>
            <a:tailEnd type="triangle" w="med" len="med"/>
          </a:ln>
        </p:spPr>
      </p:cxnSp>
      <p:cxnSp>
        <p:nvCxnSpPr>
          <p:cNvPr id="2296" name="直線單箭頭接點 63"/>
          <p:cNvCxnSpPr/>
          <p:nvPr/>
        </p:nvCxnSpPr>
        <p:spPr>
          <a:xfrm>
            <a:off x="10009080" y="2856600"/>
            <a:ext cx="1080" cy="218160"/>
          </a:xfrm>
          <a:prstGeom prst="straightConnector1">
            <a:avLst/>
          </a:prstGeom>
          <a:ln w="0">
            <a:solidFill>
              <a:srgbClr val="D15A3E"/>
            </a:solidFill>
            <a:tailEnd type="triangle" w="med" len="med"/>
          </a:ln>
        </p:spPr>
      </p:cxnSp>
      <p:sp>
        <p:nvSpPr>
          <p:cNvPr id="2297" name="文字方塊 1"/>
          <p:cNvSpPr/>
          <p:nvPr/>
        </p:nvSpPr>
        <p:spPr>
          <a:xfrm>
            <a:off x="6840000" y="5220000"/>
            <a:ext cx="1731600" cy="3678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dirty="0">
                <a:solidFill>
                  <a:schemeClr val="dk1"/>
                </a:solidFill>
                <a:latin typeface="Arial"/>
              </a:rPr>
              <a:t>月</a:t>
            </a:r>
            <a:r>
              <a:rPr lang="zh-TW" sz="18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銷售</a:t>
            </a:r>
            <a:r>
              <a:rPr lang="zh-TW" sz="1800" b="0" u="none" strike="noStrike" dirty="0">
                <a:solidFill>
                  <a:schemeClr val="dk1"/>
                </a:solidFill>
                <a:uFillTx/>
                <a:latin typeface="Arial"/>
              </a:rPr>
              <a:t>圖表</a:t>
            </a:r>
            <a:endParaRPr lang="en-US" sz="18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98" name="直線接點 2297"/>
          <p:cNvSpPr/>
          <p:nvPr/>
        </p:nvSpPr>
        <p:spPr>
          <a:xfrm>
            <a:off x="6840000" y="1895400"/>
            <a:ext cx="3240000" cy="623160"/>
          </a:xfrm>
          <a:prstGeom prst="line">
            <a:avLst/>
          </a:prstGeom>
          <a:ln w="0"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99" name="直線接點 2298"/>
          <p:cNvSpPr/>
          <p:nvPr/>
        </p:nvSpPr>
        <p:spPr>
          <a:xfrm flipH="1">
            <a:off x="4320000" y="1895400"/>
            <a:ext cx="2340000" cy="639360"/>
          </a:xfrm>
          <a:prstGeom prst="line">
            <a:avLst/>
          </a:prstGeom>
          <a:ln w="0"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首頁和登入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01" name="圖片 2"/>
          <p:cNvPicPr/>
          <p:nvPr/>
        </p:nvPicPr>
        <p:blipFill>
          <a:blip r:embed="rId2"/>
          <a:stretch/>
        </p:blipFill>
        <p:spPr>
          <a:xfrm>
            <a:off x="430920" y="1916640"/>
            <a:ext cx="6417000" cy="391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02" name="圖片 3"/>
          <p:cNvPicPr/>
          <p:nvPr/>
        </p:nvPicPr>
        <p:blipFill>
          <a:blip r:embed="rId3"/>
          <a:stretch/>
        </p:blipFill>
        <p:spPr>
          <a:xfrm>
            <a:off x="7119360" y="158040"/>
            <a:ext cx="4159440" cy="2795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03" name="圖片 4"/>
          <p:cNvPicPr/>
          <p:nvPr/>
        </p:nvPicPr>
        <p:blipFill>
          <a:blip r:embed="rId4"/>
          <a:stretch/>
        </p:blipFill>
        <p:spPr>
          <a:xfrm>
            <a:off x="7157520" y="3112920"/>
            <a:ext cx="4159440" cy="27954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Agenda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29" name="PlaceHolder 2"/>
          <p:cNvSpPr>
            <a:spLocks noGrp="1"/>
          </p:cNvSpPr>
          <p:nvPr>
            <p:ph/>
          </p:nvPr>
        </p:nvSpPr>
        <p:spPr>
          <a:xfrm>
            <a:off x="1295280" y="1981080"/>
            <a:ext cx="9600120" cy="3808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專案目的說明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程式流程設計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使用介面介紹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GitHub 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說明網址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457200" lvl="1" indent="-182880" defTabSz="914400">
              <a:lnSpc>
                <a:spcPct val="90000"/>
              </a:lnSpc>
              <a:spcBef>
                <a:spcPts val="1199"/>
              </a:spcBef>
              <a:buClr>
                <a:srgbClr val="A43F27"/>
              </a:buClr>
              <a:buFont typeface="Arial"/>
              <a:buChar char="▪"/>
            </a:pP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https://github.com/guyverfax/SportProject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員工管理主頁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05" name="圖片 3"/>
          <p:cNvPicPr/>
          <p:nvPr/>
        </p:nvPicPr>
        <p:blipFill>
          <a:blip r:embed="rId2"/>
          <a:stretch/>
        </p:blipFill>
        <p:spPr>
          <a:xfrm>
            <a:off x="4534200" y="1440000"/>
            <a:ext cx="5584320" cy="42584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新增訂單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07" name="圖片 2"/>
          <p:cNvPicPr/>
          <p:nvPr/>
        </p:nvPicPr>
        <p:blipFill>
          <a:blip r:embed="rId2"/>
          <a:stretch/>
        </p:blipFill>
        <p:spPr>
          <a:xfrm>
            <a:off x="4671000" y="1226880"/>
            <a:ext cx="5591880" cy="34887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新增訂單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09" name="圖片 2"/>
          <p:cNvPicPr/>
          <p:nvPr/>
        </p:nvPicPr>
        <p:blipFill>
          <a:blip r:embed="rId2"/>
          <a:stretch/>
        </p:blipFill>
        <p:spPr>
          <a:xfrm>
            <a:off x="4293000" y="1181520"/>
            <a:ext cx="5591880" cy="48985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新增訂單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11" name="圖片 2"/>
          <p:cNvPicPr/>
          <p:nvPr/>
        </p:nvPicPr>
        <p:blipFill>
          <a:blip r:embed="rId2"/>
          <a:stretch/>
        </p:blipFill>
        <p:spPr>
          <a:xfrm>
            <a:off x="4424760" y="1154880"/>
            <a:ext cx="5591880" cy="48985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新增訂單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13" name="圖片 3"/>
          <p:cNvPicPr/>
          <p:nvPr/>
        </p:nvPicPr>
        <p:blipFill>
          <a:blip r:embed="rId2"/>
          <a:stretch/>
        </p:blipFill>
        <p:spPr>
          <a:xfrm>
            <a:off x="1694880" y="2150280"/>
            <a:ext cx="2505960" cy="1149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14" name="圖片 4"/>
          <p:cNvPicPr/>
          <p:nvPr/>
        </p:nvPicPr>
        <p:blipFill>
          <a:blip r:embed="rId3"/>
          <a:stretch/>
        </p:blipFill>
        <p:spPr>
          <a:xfrm>
            <a:off x="4458960" y="1195920"/>
            <a:ext cx="7248600" cy="39218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查詢訂單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092" y="1268422"/>
            <a:ext cx="7536833" cy="44504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查詢訂單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18" name="圖片 2"/>
          <p:cNvPicPr/>
          <p:nvPr/>
        </p:nvPicPr>
        <p:blipFill>
          <a:blip r:embed="rId2"/>
          <a:stretch/>
        </p:blipFill>
        <p:spPr>
          <a:xfrm>
            <a:off x="1026720" y="2118240"/>
            <a:ext cx="2505960" cy="1149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19" name="圖片 4"/>
          <p:cNvPicPr/>
          <p:nvPr/>
        </p:nvPicPr>
        <p:blipFill>
          <a:blip r:embed="rId3"/>
          <a:stretch/>
        </p:blipFill>
        <p:spPr>
          <a:xfrm>
            <a:off x="4378680" y="1794960"/>
            <a:ext cx="7522200" cy="40701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編輯訂單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21" name="圖片 5"/>
          <p:cNvPicPr/>
          <p:nvPr/>
        </p:nvPicPr>
        <p:blipFill>
          <a:blip r:embed="rId2"/>
          <a:stretch/>
        </p:blipFill>
        <p:spPr>
          <a:xfrm>
            <a:off x="9045360" y="1646280"/>
            <a:ext cx="2505960" cy="2696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22" name="圖片 2321"/>
          <p:cNvPicPr/>
          <p:nvPr/>
        </p:nvPicPr>
        <p:blipFill>
          <a:blip r:embed="rId3"/>
          <a:stretch/>
        </p:blipFill>
        <p:spPr>
          <a:xfrm>
            <a:off x="1665360" y="1809000"/>
            <a:ext cx="6794640" cy="37710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 dirty="0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r>
              <a:rPr lang="en-US" sz="3200" b="1" u="none" strike="noStrike" dirty="0" smtClean="0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altLang="en-US" sz="3200" b="1" u="none" strike="noStrike" dirty="0" smtClean="0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刪除</a:t>
            </a:r>
            <a:r>
              <a:rPr lang="zh-TW" sz="3200" b="1" u="none" strike="noStrike" dirty="0" smtClean="0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訂單</a:t>
            </a:r>
            <a:endParaRPr lang="en-US" sz="32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307" y="1074600"/>
            <a:ext cx="7498730" cy="470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07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24" name="圖片 3"/>
          <p:cNvPicPr/>
          <p:nvPr/>
        </p:nvPicPr>
        <p:blipFill>
          <a:blip r:embed="rId2"/>
          <a:stretch/>
        </p:blipFill>
        <p:spPr>
          <a:xfrm>
            <a:off x="3303360" y="1299240"/>
            <a:ext cx="5584320" cy="42584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專案目的說明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31" name="PlaceHolder 2"/>
          <p:cNvSpPr>
            <a:spLocks noGrp="1"/>
          </p:cNvSpPr>
          <p:nvPr>
            <p:ph/>
          </p:nvPr>
        </p:nvSpPr>
        <p:spPr>
          <a:xfrm>
            <a:off x="1295280" y="1981080"/>
            <a:ext cx="9600120" cy="3808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lnSpcReduction="9999"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這是一個體育用品店訂單與庫存管理系統，主要功能包括：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457200" lvl="1" indent="-182880" defTabSz="914400">
              <a:lnSpc>
                <a:spcPct val="90000"/>
              </a:lnSpc>
              <a:spcBef>
                <a:spcPts val="1199"/>
              </a:spcBef>
              <a:buClr>
                <a:srgbClr val="A43F27"/>
              </a:buClr>
              <a:buFont typeface="Arial"/>
              <a:buChar char="▪"/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訂單管理：新增、修改、刪除及查詢訂單。 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457200" lvl="1" indent="-182880" defTabSz="914400">
              <a:lnSpc>
                <a:spcPct val="90000"/>
              </a:lnSpc>
              <a:spcBef>
                <a:spcPts val="1199"/>
              </a:spcBef>
              <a:buClr>
                <a:srgbClr val="A43F27"/>
              </a:buClr>
              <a:buFont typeface="Arial"/>
              <a:buChar char="▪"/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產品庫存管理：維護產品資訊，更新庫存數量。 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457200" lvl="1" indent="-182880" defTabSz="914400">
              <a:lnSpc>
                <a:spcPct val="90000"/>
              </a:lnSpc>
              <a:spcBef>
                <a:spcPts val="1199"/>
              </a:spcBef>
              <a:buClr>
                <a:srgbClr val="A43F27"/>
              </a:buClr>
              <a:buFont typeface="Arial"/>
              <a:buChar char="▪"/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員工資料管理：管理員工帳戶與權限設定。 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457200" lvl="1" indent="-182880" defTabSz="914400">
              <a:lnSpc>
                <a:spcPct val="90000"/>
              </a:lnSpc>
              <a:spcBef>
                <a:spcPts val="1199"/>
              </a:spcBef>
              <a:buClr>
                <a:srgbClr val="A43F27"/>
              </a:buClr>
              <a:buFont typeface="Arial"/>
              <a:buChar char="▪"/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會員資料管理：處理客戶註冊與資料維護。 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457200" lvl="1" indent="-182880" defTabSz="914400">
              <a:lnSpc>
                <a:spcPct val="90000"/>
              </a:lnSpc>
              <a:spcBef>
                <a:spcPts val="1199"/>
              </a:spcBef>
              <a:buClr>
                <a:srgbClr val="A43F27"/>
              </a:buClr>
              <a:buFont typeface="Arial"/>
              <a:buChar char="▪"/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報表圖表管理：管理相關報表。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800"/>
              </a:spcBef>
              <a:buNone/>
              <a:tabLst>
                <a:tab pos="0" algn="l"/>
              </a:tabLst>
            </a:pP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lvl="1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  <a:tabLst>
                <a:tab pos="0" algn="l"/>
              </a:tabLst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系統採用 </a:t>
            </a: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MVC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</a:t>
            </a: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Model-View-Controller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） 設計模式，以確保架構清晰、可維護性高。此外，系統實作 </a:t>
            </a: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DAO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</a:t>
            </a: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Data Access Object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）層 負責數據存取，並透過 </a:t>
            </a: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Service 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層 處理業務邏輯。後端使用 </a:t>
            </a: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MySQL 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作為資料庫，確保數據管理的穩定性與效率。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800"/>
              </a:spcBef>
              <a:buNone/>
              <a:tabLst>
                <a:tab pos="0" algn="l"/>
              </a:tabLst>
            </a:pP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管理產品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26" name="圖片 3"/>
          <p:cNvPicPr/>
          <p:nvPr/>
        </p:nvPicPr>
        <p:blipFill>
          <a:blip r:embed="rId2"/>
          <a:stretch/>
        </p:blipFill>
        <p:spPr>
          <a:xfrm>
            <a:off x="4314240" y="1229040"/>
            <a:ext cx="5584320" cy="42584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管理產品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28" name="圖片 2"/>
          <p:cNvPicPr/>
          <p:nvPr/>
        </p:nvPicPr>
        <p:blipFill>
          <a:blip r:embed="rId2"/>
          <a:stretch/>
        </p:blipFill>
        <p:spPr>
          <a:xfrm>
            <a:off x="4301640" y="1175040"/>
            <a:ext cx="5591880" cy="47005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30" name="圖片 3"/>
          <p:cNvPicPr/>
          <p:nvPr/>
        </p:nvPicPr>
        <p:blipFill>
          <a:blip r:embed="rId2"/>
          <a:stretch/>
        </p:blipFill>
        <p:spPr>
          <a:xfrm>
            <a:off x="3303360" y="1299240"/>
            <a:ext cx="5584320" cy="42584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管理客戶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32" name="圖片 3"/>
          <p:cNvPicPr/>
          <p:nvPr/>
        </p:nvPicPr>
        <p:blipFill>
          <a:blip r:embed="rId2"/>
          <a:stretch/>
        </p:blipFill>
        <p:spPr>
          <a:xfrm>
            <a:off x="4213800" y="1209960"/>
            <a:ext cx="5591880" cy="47005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34" name="圖片 4"/>
          <p:cNvPicPr/>
          <p:nvPr/>
        </p:nvPicPr>
        <p:blipFill>
          <a:blip r:embed="rId2"/>
          <a:stretch/>
        </p:blipFill>
        <p:spPr>
          <a:xfrm>
            <a:off x="3303360" y="1299240"/>
            <a:ext cx="5584320" cy="42584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管理員工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144" y="1179626"/>
            <a:ext cx="5593565" cy="47019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38" name="圖片 2337"/>
          <p:cNvPicPr/>
          <p:nvPr/>
        </p:nvPicPr>
        <p:blipFill>
          <a:blip r:embed="rId2"/>
          <a:stretch/>
        </p:blipFill>
        <p:spPr>
          <a:xfrm>
            <a:off x="3060000" y="936720"/>
            <a:ext cx="6315480" cy="48232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報表管理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40" name="圖片 2339"/>
          <p:cNvPicPr/>
          <p:nvPr/>
        </p:nvPicPr>
        <p:blipFill>
          <a:blip r:embed="rId2"/>
          <a:stretch/>
        </p:blipFill>
        <p:spPr>
          <a:xfrm>
            <a:off x="3958560" y="1645200"/>
            <a:ext cx="5761440" cy="43430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報表管理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42" name="圖片 2341"/>
          <p:cNvPicPr/>
          <p:nvPr/>
        </p:nvPicPr>
        <p:blipFill>
          <a:blip r:embed="rId2"/>
          <a:stretch/>
        </p:blipFill>
        <p:spPr>
          <a:xfrm>
            <a:off x="3960000" y="1646280"/>
            <a:ext cx="5940000" cy="44773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報表管理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44" name="圖片 2343"/>
          <p:cNvPicPr/>
          <p:nvPr/>
        </p:nvPicPr>
        <p:blipFill>
          <a:blip r:embed="rId2"/>
          <a:stretch/>
        </p:blipFill>
        <p:spPr>
          <a:xfrm>
            <a:off x="4139640" y="1800000"/>
            <a:ext cx="5400360" cy="40705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PlaceHolder 1"/>
          <p:cNvSpPr>
            <a:spLocks noGrp="1"/>
          </p:cNvSpPr>
          <p:nvPr>
            <p:ph type="title"/>
          </p:nvPr>
        </p:nvSpPr>
        <p:spPr>
          <a:xfrm>
            <a:off x="1295280" y="2541600"/>
            <a:ext cx="9600120" cy="2742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85000"/>
              </a:lnSpc>
              <a:buNone/>
              <a:tabLst>
                <a:tab pos="0" algn="l"/>
              </a:tabLst>
            </a:pPr>
            <a:r>
              <a:rPr lang="zh-TW" sz="6000" b="1" u="none" strike="noStrike">
                <a:solidFill>
                  <a:schemeClr val="lt1"/>
                </a:solidFill>
                <a:uFillTx/>
                <a:latin typeface="Microsoft JhengHei UI"/>
                <a:ea typeface="Microsoft JhengHei UI"/>
              </a:rPr>
              <a:t>程式流程設計</a:t>
            </a:r>
            <a:endParaRPr lang="en-US" sz="6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33" name="PlaceHolder 2"/>
          <p:cNvSpPr>
            <a:spLocks noGrp="1"/>
          </p:cNvSpPr>
          <p:nvPr>
            <p:ph/>
          </p:nvPr>
        </p:nvSpPr>
        <p:spPr>
          <a:xfrm>
            <a:off x="1295280" y="5431680"/>
            <a:ext cx="9600120" cy="456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報表管理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46" name="圖片 2345"/>
          <p:cNvPicPr/>
          <p:nvPr/>
        </p:nvPicPr>
        <p:blipFill>
          <a:blip r:embed="rId2"/>
          <a:stretch/>
        </p:blipFill>
        <p:spPr>
          <a:xfrm>
            <a:off x="3960000" y="1440000"/>
            <a:ext cx="6120000" cy="45000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客戶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48" name="圖片 3"/>
          <p:cNvPicPr/>
          <p:nvPr/>
        </p:nvPicPr>
        <p:blipFill>
          <a:blip r:embed="rId2"/>
          <a:stretch/>
        </p:blipFill>
        <p:spPr>
          <a:xfrm>
            <a:off x="3303360" y="1299240"/>
            <a:ext cx="5584320" cy="42584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客戶</a:t>
            </a: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管理訂單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18" y="2064051"/>
            <a:ext cx="6446548" cy="380665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891" y="2064051"/>
            <a:ext cx="4453834" cy="26840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PlaceHolder 1"/>
          <p:cNvSpPr>
            <a:spLocks noGrp="1"/>
          </p:cNvSpPr>
          <p:nvPr>
            <p:ph type="title"/>
          </p:nvPr>
        </p:nvSpPr>
        <p:spPr>
          <a:xfrm>
            <a:off x="1295280" y="2541600"/>
            <a:ext cx="9600120" cy="2742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85000"/>
              </a:lnSpc>
              <a:buNone/>
              <a:tabLst>
                <a:tab pos="0" algn="l"/>
              </a:tabLst>
            </a:pPr>
            <a:r>
              <a:rPr lang="en-US" sz="6000" b="1" u="none" strike="noStrike">
                <a:solidFill>
                  <a:schemeClr val="lt1"/>
                </a:solidFill>
                <a:uFillTx/>
                <a:latin typeface="Microsoft JhengHei UI"/>
                <a:ea typeface="Microsoft JhengHei UI"/>
              </a:rPr>
              <a:t>Q&amp;A</a:t>
            </a:r>
            <a:endParaRPr lang="en-US" sz="6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53" name="PlaceHolder 2"/>
          <p:cNvSpPr>
            <a:spLocks noGrp="1"/>
          </p:cNvSpPr>
          <p:nvPr>
            <p:ph/>
          </p:nvPr>
        </p:nvSpPr>
        <p:spPr>
          <a:xfrm>
            <a:off x="1295280" y="5431680"/>
            <a:ext cx="9600120" cy="456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程式流程設計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35" name="PlaceHolder 2"/>
          <p:cNvSpPr>
            <a:spLocks noGrp="1"/>
          </p:cNvSpPr>
          <p:nvPr>
            <p:ph/>
          </p:nvPr>
        </p:nvSpPr>
        <p:spPr>
          <a:xfrm>
            <a:off x="1295280" y="1981080"/>
            <a:ext cx="9600120" cy="3808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 MVC 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架構 的系統包含：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457200" lvl="1" indent="-182880" defTabSz="914400">
              <a:lnSpc>
                <a:spcPct val="90000"/>
              </a:lnSpc>
              <a:spcBef>
                <a:spcPts val="1199"/>
              </a:spcBef>
              <a:buClr>
                <a:srgbClr val="A43F27"/>
              </a:buClr>
              <a:buFont typeface="Arial"/>
              <a:buChar char="▪"/>
            </a:pP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Controller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</a:t>
            </a: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UI 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介面） → </a:t>
            </a: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controller 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資料夾（使用 </a:t>
            </a: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JFrame 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來顯示介面）。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457200" lvl="1" indent="-182880" defTabSz="914400">
              <a:lnSpc>
                <a:spcPct val="90000"/>
              </a:lnSpc>
              <a:spcBef>
                <a:spcPts val="1199"/>
              </a:spcBef>
              <a:buClr>
                <a:srgbClr val="A43F27"/>
              </a:buClr>
              <a:buFont typeface="Arial"/>
              <a:buChar char="▪"/>
            </a:pP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Model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（資料模型） → </a:t>
            </a: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model 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資料夾（定義對應 </a:t>
            </a: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MySQL 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的類別）。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457200" lvl="1" indent="-182880" defTabSz="914400">
              <a:lnSpc>
                <a:spcPct val="90000"/>
              </a:lnSpc>
              <a:spcBef>
                <a:spcPts val="1199"/>
              </a:spcBef>
              <a:buClr>
                <a:srgbClr val="A43F27"/>
              </a:buClr>
              <a:buFont typeface="Arial"/>
              <a:buChar char="▪"/>
            </a:pP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DAO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（資料存取層） → </a:t>
            </a: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dao 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資料夾（負責 </a:t>
            </a: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CRUD 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操作）。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457200" lvl="1" indent="-182880" defTabSz="914400">
              <a:lnSpc>
                <a:spcPct val="90000"/>
              </a:lnSpc>
              <a:spcBef>
                <a:spcPts val="1199"/>
              </a:spcBef>
              <a:buClr>
                <a:srgbClr val="A43F27"/>
              </a:buClr>
              <a:buFont typeface="Arial"/>
              <a:buChar char="▪"/>
            </a:pP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Service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（業務邏輯層） → </a:t>
            </a: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service 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資料夾（處理 </a:t>
            </a: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DAO 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操作及交易管理）。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程式目錄結構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37" name="PlaceHolder 2"/>
          <p:cNvSpPr>
            <a:spLocks noGrp="1"/>
          </p:cNvSpPr>
          <p:nvPr>
            <p:ph/>
          </p:nvPr>
        </p:nvSpPr>
        <p:spPr>
          <a:xfrm>
            <a:off x="1295280" y="1981080"/>
            <a:ext cx="9600120" cy="3808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📂 controller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（控制層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-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負責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UI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及業務邏輯）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這部分負責與使用者互動，使用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JFrame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、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JDialog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來設計介面，並與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Service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層 互動。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800"/>
              </a:spcBef>
              <a:buNone/>
              <a:tabLst>
                <a:tab pos="0" algn="l"/>
              </a:tabLst>
            </a:pP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📁 customer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（會員管理）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MemberMainUI.java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會員主介面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MemberReadDialog.java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會員資料詳細資訊的彈窗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MemberReadUI.java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會員資料查詢介面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程式目錄結構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39" name="PlaceHolder 2"/>
          <p:cNvSpPr>
            <a:spLocks noGrp="1"/>
          </p:cNvSpPr>
          <p:nvPr>
            <p:ph/>
          </p:nvPr>
        </p:nvSpPr>
        <p:spPr>
          <a:xfrm>
            <a:off x="1295280" y="1981080"/>
            <a:ext cx="9600120" cy="3808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📁 employ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（員工管理）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EmployManagerUI.java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員工管理主介面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EmployUpdateUI.java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員工資訊編輯介面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800"/>
              </a:spcBef>
              <a:buNone/>
              <a:tabLst>
                <a:tab pos="0" algn="l"/>
              </a:tabLst>
            </a:pP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📁 member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（會員管理）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MemberManagerUI.java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會員管理介面（包含新增、刪除、修改功能）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程式目錄結構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41" name="PlaceHolder 2"/>
          <p:cNvSpPr>
            <a:spLocks noGrp="1"/>
          </p:cNvSpPr>
          <p:nvPr>
            <p:ph/>
          </p:nvPr>
        </p:nvSpPr>
        <p:spPr>
          <a:xfrm>
            <a:off x="1295280" y="1981080"/>
            <a:ext cx="9600120" cy="3808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📁 porder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（訂單管理）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PorderCreate1.java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訂單建立介面（第一步）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PorderCreate2.java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訂單建立介面（第二步）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PorderCreate3.java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訂單建立介面（最終步驟）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PorderDeleteUI.java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訂單刪除介面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PorderReadDialog.java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訂單詳細資訊的彈窗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PorderReadUI.java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訂單查詢介面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PorderUpdateUI.java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訂單修改介面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程式目錄結構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43" name="PlaceHolder 2"/>
          <p:cNvSpPr>
            <a:spLocks noGrp="1"/>
          </p:cNvSpPr>
          <p:nvPr>
            <p:ph/>
          </p:nvPr>
        </p:nvSpPr>
        <p:spPr>
          <a:xfrm>
            <a:off x="1295280" y="1981080"/>
            <a:ext cx="9600120" cy="3808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📁 portal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（登入、註冊、主選單）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LoginUI.java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登入介面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MainUI.java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系統主介面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MemberLoginUI.java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會員登入介面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PortalUI.java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入口介面（登入首頁）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RegisterUI.java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註冊介面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商務菱格線條簡報 (寬螢幕)</Template>
  <TotalTime>108</TotalTime>
  <Words>993</Words>
  <Application>Microsoft Office PowerPoint</Application>
  <PresentationFormat>寬螢幕</PresentationFormat>
  <Paragraphs>168</Paragraphs>
  <Slides>43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24</vt:i4>
      </vt:variant>
      <vt:variant>
        <vt:lpstr>投影片標題</vt:lpstr>
      </vt:variant>
      <vt:variant>
        <vt:i4>43</vt:i4>
      </vt:variant>
    </vt:vector>
  </HeadingPairs>
  <TitlesOfParts>
    <vt:vector size="73" baseType="lpstr">
      <vt:lpstr>DejaVu Sans</vt:lpstr>
      <vt:lpstr>Microsoft JhengHei UI</vt:lpstr>
      <vt:lpstr>Arial</vt:lpstr>
      <vt:lpstr>Symbol</vt:lpstr>
      <vt:lpstr>Times New Roman</vt:lpstr>
      <vt:lpstr>Wingdings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體育用品店 訂單和庫存管理系統專案說明</vt:lpstr>
      <vt:lpstr>Agenda</vt:lpstr>
      <vt:lpstr>專案目的說明</vt:lpstr>
      <vt:lpstr>程式流程設計</vt:lpstr>
      <vt:lpstr>程式流程設計</vt:lpstr>
      <vt:lpstr>程式目錄結構</vt:lpstr>
      <vt:lpstr>程式目錄結構</vt:lpstr>
      <vt:lpstr>程式目錄結構</vt:lpstr>
      <vt:lpstr>程式目錄結構</vt:lpstr>
      <vt:lpstr>程式目錄結構</vt:lpstr>
      <vt:lpstr>程式目錄結構</vt:lpstr>
      <vt:lpstr>程式目錄結構</vt:lpstr>
      <vt:lpstr>程式目錄結構</vt:lpstr>
      <vt:lpstr>程式目錄結構</vt:lpstr>
      <vt:lpstr>程式目錄結構</vt:lpstr>
      <vt:lpstr>程式目錄結構</vt:lpstr>
      <vt:lpstr>使用介面介紹</vt:lpstr>
      <vt:lpstr>使用介面架構</vt:lpstr>
      <vt:lpstr>首頁和登入</vt:lpstr>
      <vt:lpstr>員工管理主頁</vt:lpstr>
      <vt:lpstr>員工-新增訂單</vt:lpstr>
      <vt:lpstr>員工-新增訂單</vt:lpstr>
      <vt:lpstr>員工-新增訂單</vt:lpstr>
      <vt:lpstr>員工-新增訂單</vt:lpstr>
      <vt:lpstr>員工-查詢訂單</vt:lpstr>
      <vt:lpstr>員工-查詢訂單</vt:lpstr>
      <vt:lpstr>員工-編輯訂單</vt:lpstr>
      <vt:lpstr>員工-刪除訂單</vt:lpstr>
      <vt:lpstr>員工</vt:lpstr>
      <vt:lpstr>員工-管理產品</vt:lpstr>
      <vt:lpstr>員工-管理產品</vt:lpstr>
      <vt:lpstr>員工</vt:lpstr>
      <vt:lpstr>員工-管理客戶</vt:lpstr>
      <vt:lpstr>員工</vt:lpstr>
      <vt:lpstr>員工-管理員工</vt:lpstr>
      <vt:lpstr>員工</vt:lpstr>
      <vt:lpstr>員工-報表管理</vt:lpstr>
      <vt:lpstr>員工-報表管理</vt:lpstr>
      <vt:lpstr>員工-報表管理</vt:lpstr>
      <vt:lpstr>員工-報表管理</vt:lpstr>
      <vt:lpstr>客戶</vt:lpstr>
      <vt:lpstr>客戶-管理訂單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標題版面配置</dc:title>
  <dc:subject/>
  <dc:creator>student</dc:creator>
  <dc:description/>
  <cp:lastModifiedBy>student</cp:lastModifiedBy>
  <cp:revision>122</cp:revision>
  <dcterms:created xsi:type="dcterms:W3CDTF">2025-02-19T05:37:36Z</dcterms:created>
  <dcterms:modified xsi:type="dcterms:W3CDTF">2025-02-24T06:40:47Z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ampaign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InternalTags">
    <vt:lpwstr/>
  </property>
  <property fmtid="{D5CDD505-2E9C-101B-9397-08002B2CF9AE}" pid="6" name="LocalizationTags">
    <vt:lpwstr/>
  </property>
  <property fmtid="{D5CDD505-2E9C-101B-9397-08002B2CF9AE}" pid="7" name="Notes">
    <vt:i4>4</vt:i4>
  </property>
  <property fmtid="{D5CDD505-2E9C-101B-9397-08002B2CF9AE}" pid="8" name="PresentationFormat">
    <vt:lpwstr>寬螢幕</vt:lpwstr>
  </property>
  <property fmtid="{D5CDD505-2E9C-101B-9397-08002B2CF9AE}" pid="9" name="ScenarioTags">
    <vt:lpwstr/>
  </property>
  <property fmtid="{D5CDD505-2E9C-101B-9397-08002B2CF9AE}" pid="10" name="Slides">
    <vt:i4>41</vt:i4>
  </property>
</Properties>
</file>